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85" r:id="rId5"/>
    <p:sldId id="287" r:id="rId6"/>
    <p:sldId id="288" r:id="rId7"/>
    <p:sldId id="301" r:id="rId8"/>
    <p:sldId id="296" r:id="rId9"/>
    <p:sldId id="292" r:id="rId10"/>
    <p:sldId id="302" r:id="rId11"/>
    <p:sldId id="293" r:id="rId12"/>
    <p:sldId id="311" r:id="rId13"/>
    <p:sldId id="312" r:id="rId14"/>
    <p:sldId id="314" r:id="rId15"/>
    <p:sldId id="313" r:id="rId16"/>
    <p:sldId id="310" r:id="rId17"/>
    <p:sldId id="306" r:id="rId18"/>
    <p:sldId id="295" r:id="rId19"/>
    <p:sldId id="305" r:id="rId20"/>
    <p:sldId id="300" r:id="rId21"/>
    <p:sldId id="294" r:id="rId22"/>
    <p:sldId id="297" r:id="rId23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5"/>
            <p14:sldId id="287"/>
            <p14:sldId id="288"/>
            <p14:sldId id="301"/>
            <p14:sldId id="296"/>
            <p14:sldId id="292"/>
            <p14:sldId id="302"/>
            <p14:sldId id="293"/>
            <p14:sldId id="311"/>
            <p14:sldId id="312"/>
            <p14:sldId id="314"/>
            <p14:sldId id="313"/>
            <p14:sldId id="310"/>
            <p14:sldId id="306"/>
            <p14:sldId id="295"/>
            <p14:sldId id="305"/>
            <p14:sldId id="300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90CBE-DC7B-4606-A2A4-A905F457728A}" v="19" dt="2021-02-09T08:45:27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>
      <p:cViewPr varScale="1">
        <p:scale>
          <a:sx n="75" d="100"/>
          <a:sy n="75" d="100"/>
        </p:scale>
        <p:origin x="58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11990CBE-DC7B-4606-A2A4-A905F457728A}"/>
    <pc:docChg chg="custSel addSld modSld modMainMaster modSection">
      <pc:chgData name="Sheetal Jain" userId="51c8f061-299c-44fe-993f-a386b901f7f1" providerId="ADAL" clId="{11990CBE-DC7B-4606-A2A4-A905F457728A}" dt="2021-02-09T08:46:04.586" v="188" actId="20577"/>
      <pc:docMkLst>
        <pc:docMk/>
      </pc:docMkLst>
      <pc:sldChg chg="modSp mod">
        <pc:chgData name="Sheetal Jain" userId="51c8f061-299c-44fe-993f-a386b901f7f1" providerId="ADAL" clId="{11990CBE-DC7B-4606-A2A4-A905F457728A}" dt="2021-02-09T08:45:51.323" v="185" actId="20577"/>
        <pc:sldMkLst>
          <pc:docMk/>
          <pc:sldMk cId="405251125" sldId="295"/>
        </pc:sldMkLst>
        <pc:spChg chg="mod">
          <ac:chgData name="Sheetal Jain" userId="51c8f061-299c-44fe-993f-a386b901f7f1" providerId="ADAL" clId="{11990CBE-DC7B-4606-A2A4-A905F457728A}" dt="2021-02-09T08:45:51.323" v="185" actId="20577"/>
          <ac:spMkLst>
            <pc:docMk/>
            <pc:sldMk cId="405251125" sldId="295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11990CBE-DC7B-4606-A2A4-A905F457728A}" dt="2021-02-09T08:46:04.586" v="188" actId="20577"/>
        <pc:sldMkLst>
          <pc:docMk/>
          <pc:sldMk cId="3929043657" sldId="300"/>
        </pc:sldMkLst>
        <pc:spChg chg="mod">
          <ac:chgData name="Sheetal Jain" userId="51c8f061-299c-44fe-993f-a386b901f7f1" providerId="ADAL" clId="{11990CBE-DC7B-4606-A2A4-A905F457728A}" dt="2021-02-09T08:46:04.586" v="188" actId="20577"/>
          <ac:spMkLst>
            <pc:docMk/>
            <pc:sldMk cId="3929043657" sldId="300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11990CBE-DC7B-4606-A2A4-A905F457728A}" dt="2021-02-09T08:19:35.294" v="4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11990CBE-DC7B-4606-A2A4-A905F457728A}" dt="2021-02-09T08:19:35.294" v="4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1990CBE-DC7B-4606-A2A4-A905F457728A}" dt="2021-02-09T08:45:59.895" v="187" actId="20577"/>
        <pc:sldMkLst>
          <pc:docMk/>
          <pc:sldMk cId="1020411202" sldId="305"/>
        </pc:sldMkLst>
        <pc:spChg chg="mod">
          <ac:chgData name="Sheetal Jain" userId="51c8f061-299c-44fe-993f-a386b901f7f1" providerId="ADAL" clId="{11990CBE-DC7B-4606-A2A4-A905F457728A}" dt="2021-02-09T08:45:59.895" v="187" actId="20577"/>
          <ac:spMkLst>
            <pc:docMk/>
            <pc:sldMk cId="1020411202" sldId="305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11990CBE-DC7B-4606-A2A4-A905F457728A}" dt="2021-02-09T08:45:46.913" v="184" actId="20577"/>
        <pc:sldMkLst>
          <pc:docMk/>
          <pc:sldMk cId="3945477874" sldId="306"/>
        </pc:sldMkLst>
        <pc:spChg chg="mod">
          <ac:chgData name="Sheetal Jain" userId="51c8f061-299c-44fe-993f-a386b901f7f1" providerId="ADAL" clId="{11990CBE-DC7B-4606-A2A4-A905F457728A}" dt="2021-02-09T08:45:46.913" v="184" actId="20577"/>
          <ac:spMkLst>
            <pc:docMk/>
            <pc:sldMk cId="3945477874" sldId="306"/>
            <ac:spMk id="5" creationId="{00000000-0000-0000-0000-000000000000}"/>
          </ac:spMkLst>
        </pc:spChg>
        <pc:picChg chg="mod">
          <ac:chgData name="Sheetal Jain" userId="51c8f061-299c-44fe-993f-a386b901f7f1" providerId="ADAL" clId="{11990CBE-DC7B-4606-A2A4-A905F457728A}" dt="2021-02-09T08:45:27.276" v="181" actId="14100"/>
          <ac:picMkLst>
            <pc:docMk/>
            <pc:sldMk cId="3945477874" sldId="306"/>
            <ac:picMk id="8194" creationId="{00000000-0000-0000-0000-000000000000}"/>
          </ac:picMkLst>
        </pc:picChg>
      </pc:sldChg>
      <pc:sldChg chg="modSp mod">
        <pc:chgData name="Sheetal Jain" userId="51c8f061-299c-44fe-993f-a386b901f7f1" providerId="ADAL" clId="{11990CBE-DC7B-4606-A2A4-A905F457728A}" dt="2021-02-09T08:45:42.255" v="183" actId="20577"/>
        <pc:sldMkLst>
          <pc:docMk/>
          <pc:sldMk cId="2041037289" sldId="310"/>
        </pc:sldMkLst>
        <pc:spChg chg="mod">
          <ac:chgData name="Sheetal Jain" userId="51c8f061-299c-44fe-993f-a386b901f7f1" providerId="ADAL" clId="{11990CBE-DC7B-4606-A2A4-A905F457728A}" dt="2021-02-09T08:45:42.255" v="183" actId="20577"/>
          <ac:spMkLst>
            <pc:docMk/>
            <pc:sldMk cId="2041037289" sldId="310"/>
            <ac:spMk id="5" creationId="{00000000-0000-0000-0000-000000000000}"/>
          </ac:spMkLst>
        </pc:spChg>
      </pc:sldChg>
      <pc:sldChg chg="addSp delSp modSp mod">
        <pc:chgData name="Sheetal Jain" userId="51c8f061-299c-44fe-993f-a386b901f7f1" providerId="ADAL" clId="{11990CBE-DC7B-4606-A2A4-A905F457728A}" dt="2021-02-09T08:38:06.403" v="99" actId="313"/>
        <pc:sldMkLst>
          <pc:docMk/>
          <pc:sldMk cId="863467481" sldId="311"/>
        </pc:sldMkLst>
        <pc:spChg chg="del">
          <ac:chgData name="Sheetal Jain" userId="51c8f061-299c-44fe-993f-a386b901f7f1" providerId="ADAL" clId="{11990CBE-DC7B-4606-A2A4-A905F457728A}" dt="2021-02-09T08:37:23.841" v="9" actId="478"/>
          <ac:spMkLst>
            <pc:docMk/>
            <pc:sldMk cId="863467481" sldId="311"/>
            <ac:spMk id="13" creationId="{00000000-0000-0000-0000-000000000000}"/>
          </ac:spMkLst>
        </pc:spChg>
        <pc:spChg chg="add mod">
          <ac:chgData name="Sheetal Jain" userId="51c8f061-299c-44fe-993f-a386b901f7f1" providerId="ADAL" clId="{11990CBE-DC7B-4606-A2A4-A905F457728A}" dt="2021-02-09T08:37:07.662" v="6"/>
          <ac:spMkLst>
            <pc:docMk/>
            <pc:sldMk cId="863467481" sldId="311"/>
            <ac:spMk id="16" creationId="{E6B1B234-37E4-456D-A422-F35A2B26F088}"/>
          </ac:spMkLst>
        </pc:spChg>
        <pc:spChg chg="mod">
          <ac:chgData name="Sheetal Jain" userId="51c8f061-299c-44fe-993f-a386b901f7f1" providerId="ADAL" clId="{11990CBE-DC7B-4606-A2A4-A905F457728A}" dt="2021-02-09T08:38:06.403" v="99" actId="313"/>
          <ac:spMkLst>
            <pc:docMk/>
            <pc:sldMk cId="863467481" sldId="311"/>
            <ac:spMk id="18" creationId="{00000000-0000-0000-0000-000000000000}"/>
          </ac:spMkLst>
        </pc:spChg>
        <pc:spChg chg="del">
          <ac:chgData name="Sheetal Jain" userId="51c8f061-299c-44fe-993f-a386b901f7f1" providerId="ADAL" clId="{11990CBE-DC7B-4606-A2A4-A905F457728A}" dt="2021-02-09T08:37:06.906" v="5" actId="478"/>
          <ac:spMkLst>
            <pc:docMk/>
            <pc:sldMk cId="863467481" sldId="311"/>
            <ac:spMk id="20" creationId="{00000000-0000-0000-0000-000000000000}"/>
          </ac:spMkLst>
        </pc:spChg>
        <pc:spChg chg="add mod">
          <ac:chgData name="Sheetal Jain" userId="51c8f061-299c-44fe-993f-a386b901f7f1" providerId="ADAL" clId="{11990CBE-DC7B-4606-A2A4-A905F457728A}" dt="2021-02-09T08:37:24.537" v="10"/>
          <ac:spMkLst>
            <pc:docMk/>
            <pc:sldMk cId="863467481" sldId="311"/>
            <ac:spMk id="23" creationId="{77908980-6497-4FE4-91E1-98A115795199}"/>
          </ac:spMkLst>
        </pc:spChg>
        <pc:picChg chg="del">
          <ac:chgData name="Sheetal Jain" userId="51c8f061-299c-44fe-993f-a386b901f7f1" providerId="ADAL" clId="{11990CBE-DC7B-4606-A2A4-A905F457728A}" dt="2021-02-09T08:37:21.178" v="7" actId="478"/>
          <ac:picMkLst>
            <pc:docMk/>
            <pc:sldMk cId="863467481" sldId="311"/>
            <ac:picMk id="2" creationId="{00000000-0000-0000-0000-000000000000}"/>
          </ac:picMkLst>
        </pc:picChg>
        <pc:picChg chg="add mod">
          <ac:chgData name="Sheetal Jain" userId="51c8f061-299c-44fe-993f-a386b901f7f1" providerId="ADAL" clId="{11990CBE-DC7B-4606-A2A4-A905F457728A}" dt="2021-02-09T08:37:24.537" v="10"/>
          <ac:picMkLst>
            <pc:docMk/>
            <pc:sldMk cId="863467481" sldId="311"/>
            <ac:picMk id="17" creationId="{F1B65480-6EE1-4CDF-9352-0474886A9ED8}"/>
          </ac:picMkLst>
        </pc:picChg>
        <pc:picChg chg="add mod">
          <ac:chgData name="Sheetal Jain" userId="51c8f061-299c-44fe-993f-a386b901f7f1" providerId="ADAL" clId="{11990CBE-DC7B-4606-A2A4-A905F457728A}" dt="2021-02-09T08:37:24.537" v="10"/>
          <ac:picMkLst>
            <pc:docMk/>
            <pc:sldMk cId="863467481" sldId="311"/>
            <ac:picMk id="21" creationId="{71B96049-6E6E-40D8-9441-6B635D8065A8}"/>
          </ac:picMkLst>
        </pc:picChg>
        <pc:cxnChg chg="del">
          <ac:chgData name="Sheetal Jain" userId="51c8f061-299c-44fe-993f-a386b901f7f1" providerId="ADAL" clId="{11990CBE-DC7B-4606-A2A4-A905F457728A}" dt="2021-02-09T08:37:22.378" v="8" actId="478"/>
          <ac:cxnSpMkLst>
            <pc:docMk/>
            <pc:sldMk cId="863467481" sldId="311"/>
            <ac:cxnSpMk id="11" creationId="{00000000-0000-0000-0000-000000000000}"/>
          </ac:cxnSpMkLst>
        </pc:cxnChg>
        <pc:cxnChg chg="add mod">
          <ac:chgData name="Sheetal Jain" userId="51c8f061-299c-44fe-993f-a386b901f7f1" providerId="ADAL" clId="{11990CBE-DC7B-4606-A2A4-A905F457728A}" dt="2021-02-09T08:37:24.537" v="10"/>
          <ac:cxnSpMkLst>
            <pc:docMk/>
            <pc:sldMk cId="863467481" sldId="311"/>
            <ac:cxnSpMk id="19" creationId="{ACB7EFDF-4F13-48D9-B047-B99F168A99BA}"/>
          </ac:cxnSpMkLst>
        </pc:cxnChg>
        <pc:cxnChg chg="add mod">
          <ac:chgData name="Sheetal Jain" userId="51c8f061-299c-44fe-993f-a386b901f7f1" providerId="ADAL" clId="{11990CBE-DC7B-4606-A2A4-A905F457728A}" dt="2021-02-09T08:37:24.537" v="10"/>
          <ac:cxnSpMkLst>
            <pc:docMk/>
            <pc:sldMk cId="863467481" sldId="311"/>
            <ac:cxnSpMk id="22" creationId="{6A23EBBE-9C03-42FD-85F8-807F4303863D}"/>
          </ac:cxnSpMkLst>
        </pc:cxnChg>
      </pc:sldChg>
      <pc:sldChg chg="addSp delSp modSp mod">
        <pc:chgData name="Sheetal Jain" userId="51c8f061-299c-44fe-993f-a386b901f7f1" providerId="ADAL" clId="{11990CBE-DC7B-4606-A2A4-A905F457728A}" dt="2021-02-09T08:39:20.669" v="129" actId="20577"/>
        <pc:sldMkLst>
          <pc:docMk/>
          <pc:sldMk cId="1006054581" sldId="312"/>
        </pc:sldMkLst>
        <pc:spChg chg="del">
          <ac:chgData name="Sheetal Jain" userId="51c8f061-299c-44fe-993f-a386b901f7f1" providerId="ADAL" clId="{11990CBE-DC7B-4606-A2A4-A905F457728A}" dt="2021-02-09T08:38:39.387" v="116" actId="478"/>
          <ac:spMkLst>
            <pc:docMk/>
            <pc:sldMk cId="1006054581" sldId="312"/>
            <ac:spMk id="16" creationId="{00000000-0000-0000-0000-000000000000}"/>
          </ac:spMkLst>
        </pc:spChg>
        <pc:spChg chg="del">
          <ac:chgData name="Sheetal Jain" userId="51c8f061-299c-44fe-993f-a386b901f7f1" providerId="ADAL" clId="{11990CBE-DC7B-4606-A2A4-A905F457728A}" dt="2021-02-09T08:38:40.501" v="117" actId="478"/>
          <ac:spMkLst>
            <pc:docMk/>
            <pc:sldMk cId="1006054581" sldId="312"/>
            <ac:spMk id="18" creationId="{00000000-0000-0000-0000-000000000000}"/>
          </ac:spMkLst>
        </pc:spChg>
        <pc:spChg chg="add mod">
          <ac:chgData name="Sheetal Jain" userId="51c8f061-299c-44fe-993f-a386b901f7f1" providerId="ADAL" clId="{11990CBE-DC7B-4606-A2A4-A905F457728A}" dt="2021-02-09T08:38:57.874" v="120"/>
          <ac:spMkLst>
            <pc:docMk/>
            <pc:sldMk cId="1006054581" sldId="312"/>
            <ac:spMk id="19" creationId="{66794461-5B55-4E6D-ACA6-F3004C97EC18}"/>
          </ac:spMkLst>
        </pc:spChg>
        <pc:spChg chg="mod">
          <ac:chgData name="Sheetal Jain" userId="51c8f061-299c-44fe-993f-a386b901f7f1" providerId="ADAL" clId="{11990CBE-DC7B-4606-A2A4-A905F457728A}" dt="2021-02-09T08:39:20.669" v="129" actId="20577"/>
          <ac:spMkLst>
            <pc:docMk/>
            <pc:sldMk cId="1006054581" sldId="312"/>
            <ac:spMk id="20" creationId="{00000000-0000-0000-0000-000000000000}"/>
          </ac:spMkLst>
        </pc:spChg>
        <pc:spChg chg="add mod">
          <ac:chgData name="Sheetal Jain" userId="51c8f061-299c-44fe-993f-a386b901f7f1" providerId="ADAL" clId="{11990CBE-DC7B-4606-A2A4-A905F457728A}" dt="2021-02-09T08:38:57.874" v="120"/>
          <ac:spMkLst>
            <pc:docMk/>
            <pc:sldMk cId="1006054581" sldId="312"/>
            <ac:spMk id="24" creationId="{EC674BA6-C2B4-4880-A63E-D98CF0E9F193}"/>
          </ac:spMkLst>
        </pc:spChg>
        <pc:picChg chg="del">
          <ac:chgData name="Sheetal Jain" userId="51c8f061-299c-44fe-993f-a386b901f7f1" providerId="ADAL" clId="{11990CBE-DC7B-4606-A2A4-A905F457728A}" dt="2021-02-09T08:38:38.023" v="115" actId="478"/>
          <ac:picMkLst>
            <pc:docMk/>
            <pc:sldMk cId="1006054581" sldId="312"/>
            <ac:picMk id="2" creationId="{00000000-0000-0000-0000-000000000000}"/>
          </ac:picMkLst>
        </pc:picChg>
        <pc:picChg chg="del">
          <ac:chgData name="Sheetal Jain" userId="51c8f061-299c-44fe-993f-a386b901f7f1" providerId="ADAL" clId="{11990CBE-DC7B-4606-A2A4-A905F457728A}" dt="2021-02-09T08:38:41.175" v="118" actId="478"/>
          <ac:picMkLst>
            <pc:docMk/>
            <pc:sldMk cId="1006054581" sldId="312"/>
            <ac:picMk id="5" creationId="{00000000-0000-0000-0000-000000000000}"/>
          </ac:picMkLst>
        </pc:picChg>
        <pc:picChg chg="add mod">
          <ac:chgData name="Sheetal Jain" userId="51c8f061-299c-44fe-993f-a386b901f7f1" providerId="ADAL" clId="{11990CBE-DC7B-4606-A2A4-A905F457728A}" dt="2021-02-09T08:38:57.874" v="120"/>
          <ac:picMkLst>
            <pc:docMk/>
            <pc:sldMk cId="1006054581" sldId="312"/>
            <ac:picMk id="15" creationId="{778F3B51-53C7-45A6-9E87-377474F1B6B2}"/>
          </ac:picMkLst>
        </pc:picChg>
        <pc:picChg chg="add mod">
          <ac:chgData name="Sheetal Jain" userId="51c8f061-299c-44fe-993f-a386b901f7f1" providerId="ADAL" clId="{11990CBE-DC7B-4606-A2A4-A905F457728A}" dt="2021-02-09T08:38:57.874" v="120"/>
          <ac:picMkLst>
            <pc:docMk/>
            <pc:sldMk cId="1006054581" sldId="312"/>
            <ac:picMk id="22" creationId="{7BDAEB73-2D50-496B-9447-3BE78CF40BF1}"/>
          </ac:picMkLst>
        </pc:picChg>
        <pc:cxnChg chg="del mod">
          <ac:chgData name="Sheetal Jain" userId="51c8f061-299c-44fe-993f-a386b901f7f1" providerId="ADAL" clId="{11990CBE-DC7B-4606-A2A4-A905F457728A}" dt="2021-02-09T08:38:37.096" v="114" actId="478"/>
          <ac:cxnSpMkLst>
            <pc:docMk/>
            <pc:sldMk cId="1006054581" sldId="312"/>
            <ac:cxnSpMk id="14" creationId="{00000000-0000-0000-0000-000000000000}"/>
          </ac:cxnSpMkLst>
        </pc:cxnChg>
        <pc:cxnChg chg="add mod">
          <ac:chgData name="Sheetal Jain" userId="51c8f061-299c-44fe-993f-a386b901f7f1" providerId="ADAL" clId="{11990CBE-DC7B-4606-A2A4-A905F457728A}" dt="2021-02-09T08:38:57.874" v="120"/>
          <ac:cxnSpMkLst>
            <pc:docMk/>
            <pc:sldMk cId="1006054581" sldId="312"/>
            <ac:cxnSpMk id="17" creationId="{E9BBAC69-7BD5-4A43-A7B0-C5F13F15D265}"/>
          </ac:cxnSpMkLst>
        </pc:cxnChg>
        <pc:cxnChg chg="del mod">
          <ac:chgData name="Sheetal Jain" userId="51c8f061-299c-44fe-993f-a386b901f7f1" providerId="ADAL" clId="{11990CBE-DC7B-4606-A2A4-A905F457728A}" dt="2021-02-09T08:38:41.997" v="119" actId="478"/>
          <ac:cxnSpMkLst>
            <pc:docMk/>
            <pc:sldMk cId="1006054581" sldId="312"/>
            <ac:cxnSpMk id="21" creationId="{00000000-0000-0000-0000-000000000000}"/>
          </ac:cxnSpMkLst>
        </pc:cxnChg>
        <pc:cxnChg chg="add mod">
          <ac:chgData name="Sheetal Jain" userId="51c8f061-299c-44fe-993f-a386b901f7f1" providerId="ADAL" clId="{11990CBE-DC7B-4606-A2A4-A905F457728A}" dt="2021-02-09T08:38:57.874" v="120"/>
          <ac:cxnSpMkLst>
            <pc:docMk/>
            <pc:sldMk cId="1006054581" sldId="312"/>
            <ac:cxnSpMk id="23" creationId="{6F7794FB-1D9D-4F82-8D81-0A2E7AAE8FC8}"/>
          </ac:cxnSpMkLst>
        </pc:cxnChg>
      </pc:sldChg>
      <pc:sldChg chg="addSp delSp modSp mod">
        <pc:chgData name="Sheetal Jain" userId="51c8f061-299c-44fe-993f-a386b901f7f1" providerId="ADAL" clId="{11990CBE-DC7B-4606-A2A4-A905F457728A}" dt="2021-02-09T08:45:37.397" v="182" actId="20577"/>
        <pc:sldMkLst>
          <pc:docMk/>
          <pc:sldMk cId="3145683549" sldId="313"/>
        </pc:sldMkLst>
        <pc:spChg chg="mod">
          <ac:chgData name="Sheetal Jain" userId="51c8f061-299c-44fe-993f-a386b901f7f1" providerId="ADAL" clId="{11990CBE-DC7B-4606-A2A4-A905F457728A}" dt="2021-02-09T08:45:37.397" v="182" actId="20577"/>
          <ac:spMkLst>
            <pc:docMk/>
            <pc:sldMk cId="3145683549" sldId="313"/>
            <ac:spMk id="5" creationId="{00000000-0000-0000-0000-000000000000}"/>
          </ac:spMkLst>
        </pc:spChg>
        <pc:spChg chg="add mod">
          <ac:chgData name="Sheetal Jain" userId="51c8f061-299c-44fe-993f-a386b901f7f1" providerId="ADAL" clId="{11990CBE-DC7B-4606-A2A4-A905F457728A}" dt="2021-02-09T08:43:45.333" v="161"/>
          <ac:spMkLst>
            <pc:docMk/>
            <pc:sldMk cId="3145683549" sldId="313"/>
            <ac:spMk id="21" creationId="{61117497-83CC-412E-938B-ABF5C7E8834D}"/>
          </ac:spMkLst>
        </pc:spChg>
        <pc:spChg chg="del">
          <ac:chgData name="Sheetal Jain" userId="51c8f061-299c-44fe-993f-a386b901f7f1" providerId="ADAL" clId="{11990CBE-DC7B-4606-A2A4-A905F457728A}" dt="2021-02-09T08:43:23.860" v="153" actId="478"/>
          <ac:spMkLst>
            <pc:docMk/>
            <pc:sldMk cId="3145683549" sldId="313"/>
            <ac:spMk id="26" creationId="{00000000-0000-0000-0000-000000000000}"/>
          </ac:spMkLst>
        </pc:spChg>
        <pc:spChg chg="del">
          <ac:chgData name="Sheetal Jain" userId="51c8f061-299c-44fe-993f-a386b901f7f1" providerId="ADAL" clId="{11990CBE-DC7B-4606-A2A4-A905F457728A}" dt="2021-02-09T08:43:32.386" v="158" actId="478"/>
          <ac:spMkLst>
            <pc:docMk/>
            <pc:sldMk cId="3145683549" sldId="313"/>
            <ac:spMk id="29" creationId="{00000000-0000-0000-0000-000000000000}"/>
          </ac:spMkLst>
        </pc:spChg>
        <pc:spChg chg="del">
          <ac:chgData name="Sheetal Jain" userId="51c8f061-299c-44fe-993f-a386b901f7f1" providerId="ADAL" clId="{11990CBE-DC7B-4606-A2A4-A905F457728A}" dt="2021-02-09T08:43:33.661" v="159" actId="478"/>
          <ac:spMkLst>
            <pc:docMk/>
            <pc:sldMk cId="3145683549" sldId="313"/>
            <ac:spMk id="31" creationId="{00000000-0000-0000-0000-000000000000}"/>
          </ac:spMkLst>
        </pc:spChg>
        <pc:picChg chg="del">
          <ac:chgData name="Sheetal Jain" userId="51c8f061-299c-44fe-993f-a386b901f7f1" providerId="ADAL" clId="{11990CBE-DC7B-4606-A2A4-A905F457728A}" dt="2021-02-09T08:43:30.241" v="156" actId="478"/>
          <ac:picMkLst>
            <pc:docMk/>
            <pc:sldMk cId="3145683549" sldId="313"/>
            <ac:picMk id="6" creationId="{AEB0643C-F34C-4F68-996B-F31FA15DDFD8}"/>
          </ac:picMkLst>
        </pc:picChg>
        <pc:picChg chg="add mod">
          <ac:chgData name="Sheetal Jain" userId="51c8f061-299c-44fe-993f-a386b901f7f1" providerId="ADAL" clId="{11990CBE-DC7B-4606-A2A4-A905F457728A}" dt="2021-02-09T08:43:45.333" v="161"/>
          <ac:picMkLst>
            <pc:docMk/>
            <pc:sldMk cId="3145683549" sldId="313"/>
            <ac:picMk id="15" creationId="{DEA766A0-3D7F-4719-B9F1-8ED8A5404BDB}"/>
          </ac:picMkLst>
        </pc:picChg>
        <pc:picChg chg="del">
          <ac:chgData name="Sheetal Jain" userId="51c8f061-299c-44fe-993f-a386b901f7f1" providerId="ADAL" clId="{11990CBE-DC7B-4606-A2A4-A905F457728A}" dt="2021-02-09T08:43:29.156" v="155" actId="478"/>
          <ac:picMkLst>
            <pc:docMk/>
            <pc:sldMk cId="3145683549" sldId="313"/>
            <ac:picMk id="28" creationId="{00000000-0000-0000-0000-000000000000}"/>
          </ac:picMkLst>
        </pc:picChg>
        <pc:cxnChg chg="add mod">
          <ac:chgData name="Sheetal Jain" userId="51c8f061-299c-44fe-993f-a386b901f7f1" providerId="ADAL" clId="{11990CBE-DC7B-4606-A2A4-A905F457728A}" dt="2021-02-09T08:43:45.333" v="161"/>
          <ac:cxnSpMkLst>
            <pc:docMk/>
            <pc:sldMk cId="3145683549" sldId="313"/>
            <ac:cxnSpMk id="18" creationId="{5BB5E93C-E0A1-4A9C-910A-C95187C38E60}"/>
          </ac:cxnSpMkLst>
        </pc:cxnChg>
        <pc:cxnChg chg="del mod">
          <ac:chgData name="Sheetal Jain" userId="51c8f061-299c-44fe-993f-a386b901f7f1" providerId="ADAL" clId="{11990CBE-DC7B-4606-A2A4-A905F457728A}" dt="2021-02-09T08:43:31.283" v="157" actId="478"/>
          <ac:cxnSpMkLst>
            <pc:docMk/>
            <pc:sldMk cId="3145683549" sldId="313"/>
            <ac:cxnSpMk id="24" creationId="{00000000-0000-0000-0000-000000000000}"/>
          </ac:cxnSpMkLst>
        </pc:cxnChg>
        <pc:cxnChg chg="del mod">
          <ac:chgData name="Sheetal Jain" userId="51c8f061-299c-44fe-993f-a386b901f7f1" providerId="ADAL" clId="{11990CBE-DC7B-4606-A2A4-A905F457728A}" dt="2021-02-09T08:43:35.750" v="160" actId="478"/>
          <ac:cxnSpMkLst>
            <pc:docMk/>
            <pc:sldMk cId="3145683549" sldId="313"/>
            <ac:cxnSpMk id="30" creationId="{00000000-0000-0000-0000-000000000000}"/>
          </ac:cxnSpMkLst>
        </pc:cxnChg>
      </pc:sldChg>
      <pc:sldChg chg="addSp delSp modSp add mod">
        <pc:chgData name="Sheetal Jain" userId="51c8f061-299c-44fe-993f-a386b901f7f1" providerId="ADAL" clId="{11990CBE-DC7B-4606-A2A4-A905F457728A}" dt="2021-02-09T08:42:32.363" v="150" actId="167"/>
        <pc:sldMkLst>
          <pc:docMk/>
          <pc:sldMk cId="1014256292" sldId="314"/>
        </pc:sldMkLst>
        <pc:spChg chg="add mod">
          <ac:chgData name="Sheetal Jain" userId="51c8f061-299c-44fe-993f-a386b901f7f1" providerId="ADAL" clId="{11990CBE-DC7B-4606-A2A4-A905F457728A}" dt="2021-02-09T08:41:09.845" v="140"/>
          <ac:spMkLst>
            <pc:docMk/>
            <pc:sldMk cId="1014256292" sldId="314"/>
            <ac:spMk id="18" creationId="{1631BB99-2EBD-4CF3-B084-37159AA7B2D9}"/>
          </ac:spMkLst>
        </pc:spChg>
        <pc:spChg chg="del">
          <ac:chgData name="Sheetal Jain" userId="51c8f061-299c-44fe-993f-a386b901f7f1" providerId="ADAL" clId="{11990CBE-DC7B-4606-A2A4-A905F457728A}" dt="2021-02-09T08:41:05.618" v="136" actId="478"/>
          <ac:spMkLst>
            <pc:docMk/>
            <pc:sldMk cId="1014256292" sldId="314"/>
            <ac:spMk id="19" creationId="{66794461-5B55-4E6D-ACA6-F3004C97EC18}"/>
          </ac:spMkLst>
        </pc:spChg>
        <pc:spChg chg="mod">
          <ac:chgData name="Sheetal Jain" userId="51c8f061-299c-44fe-993f-a386b901f7f1" providerId="ADAL" clId="{11990CBE-DC7B-4606-A2A4-A905F457728A}" dt="2021-02-09T08:42:28.368" v="149" actId="20577"/>
          <ac:spMkLst>
            <pc:docMk/>
            <pc:sldMk cId="1014256292" sldId="314"/>
            <ac:spMk id="20" creationId="{00000000-0000-0000-0000-000000000000}"/>
          </ac:spMkLst>
        </pc:spChg>
        <pc:spChg chg="del">
          <ac:chgData name="Sheetal Jain" userId="51c8f061-299c-44fe-993f-a386b901f7f1" providerId="ADAL" clId="{11990CBE-DC7B-4606-A2A4-A905F457728A}" dt="2021-02-09T08:41:09.082" v="139" actId="478"/>
          <ac:spMkLst>
            <pc:docMk/>
            <pc:sldMk cId="1014256292" sldId="314"/>
            <ac:spMk id="24" creationId="{EC674BA6-C2B4-4880-A63E-D98CF0E9F193}"/>
          </ac:spMkLst>
        </pc:spChg>
        <pc:spChg chg="add mod">
          <ac:chgData name="Sheetal Jain" userId="51c8f061-299c-44fe-993f-a386b901f7f1" providerId="ADAL" clId="{11990CBE-DC7B-4606-A2A4-A905F457728A}" dt="2021-02-09T08:42:14.932" v="146" actId="1076"/>
          <ac:spMkLst>
            <pc:docMk/>
            <pc:sldMk cId="1014256292" sldId="314"/>
            <ac:spMk id="25" creationId="{32B02855-372A-44C9-8655-CA9871AD8EC7}"/>
          </ac:spMkLst>
        </pc:spChg>
        <pc:picChg chg="add mod">
          <ac:chgData name="Sheetal Jain" userId="51c8f061-299c-44fe-993f-a386b901f7f1" providerId="ADAL" clId="{11990CBE-DC7B-4606-A2A4-A905F457728A}" dt="2021-02-09T08:41:09.845" v="140"/>
          <ac:picMkLst>
            <pc:docMk/>
            <pc:sldMk cId="1014256292" sldId="314"/>
            <ac:picMk id="14" creationId="{B9664C33-DBFC-4EC9-A226-2D7824F64103}"/>
          </ac:picMkLst>
        </pc:picChg>
        <pc:picChg chg="del">
          <ac:chgData name="Sheetal Jain" userId="51c8f061-299c-44fe-993f-a386b901f7f1" providerId="ADAL" clId="{11990CBE-DC7B-4606-A2A4-A905F457728A}" dt="2021-02-09T08:41:04.544" v="135" actId="478"/>
          <ac:picMkLst>
            <pc:docMk/>
            <pc:sldMk cId="1014256292" sldId="314"/>
            <ac:picMk id="15" creationId="{778F3B51-53C7-45A6-9E87-377474F1B6B2}"/>
          </ac:picMkLst>
        </pc:picChg>
        <pc:picChg chg="add del mod">
          <ac:chgData name="Sheetal Jain" userId="51c8f061-299c-44fe-993f-a386b901f7f1" providerId="ADAL" clId="{11990CBE-DC7B-4606-A2A4-A905F457728A}" dt="2021-02-09T08:42:05.560" v="144" actId="478"/>
          <ac:picMkLst>
            <pc:docMk/>
            <pc:sldMk cId="1014256292" sldId="314"/>
            <ac:picMk id="21" creationId="{2D7BF69C-0DB9-4D36-AA34-15B06DEDF456}"/>
          </ac:picMkLst>
        </pc:picChg>
        <pc:picChg chg="del">
          <ac:chgData name="Sheetal Jain" userId="51c8f061-299c-44fe-993f-a386b901f7f1" providerId="ADAL" clId="{11990CBE-DC7B-4606-A2A4-A905F457728A}" dt="2021-02-09T08:41:06.516" v="137" actId="478"/>
          <ac:picMkLst>
            <pc:docMk/>
            <pc:sldMk cId="1014256292" sldId="314"/>
            <ac:picMk id="22" creationId="{7BDAEB73-2D50-496B-9447-3BE78CF40BF1}"/>
          </ac:picMkLst>
        </pc:picChg>
        <pc:picChg chg="add mod ord">
          <ac:chgData name="Sheetal Jain" userId="51c8f061-299c-44fe-993f-a386b901f7f1" providerId="ADAL" clId="{11990CBE-DC7B-4606-A2A4-A905F457728A}" dt="2021-02-09T08:42:32.363" v="150" actId="167"/>
          <ac:picMkLst>
            <pc:docMk/>
            <pc:sldMk cId="1014256292" sldId="314"/>
            <ac:picMk id="27" creationId="{AE42C946-B8B1-4D79-B26E-C4C7DA774617}"/>
          </ac:picMkLst>
        </pc:picChg>
        <pc:cxnChg chg="add mod">
          <ac:chgData name="Sheetal Jain" userId="51c8f061-299c-44fe-993f-a386b901f7f1" providerId="ADAL" clId="{11990CBE-DC7B-4606-A2A4-A905F457728A}" dt="2021-02-09T08:41:09.845" v="140"/>
          <ac:cxnSpMkLst>
            <pc:docMk/>
            <pc:sldMk cId="1014256292" sldId="314"/>
            <ac:cxnSpMk id="16" creationId="{BE66948D-D511-4FC5-BE07-2D8773EC461E}"/>
          </ac:cxnSpMkLst>
        </pc:cxnChg>
        <pc:cxnChg chg="del mod">
          <ac:chgData name="Sheetal Jain" userId="51c8f061-299c-44fe-993f-a386b901f7f1" providerId="ADAL" clId="{11990CBE-DC7B-4606-A2A4-A905F457728A}" dt="2021-02-09T08:41:03.497" v="134" actId="478"/>
          <ac:cxnSpMkLst>
            <pc:docMk/>
            <pc:sldMk cId="1014256292" sldId="314"/>
            <ac:cxnSpMk id="17" creationId="{E9BBAC69-7BD5-4A43-A7B0-C5F13F15D265}"/>
          </ac:cxnSpMkLst>
        </pc:cxnChg>
        <pc:cxnChg chg="del mod">
          <ac:chgData name="Sheetal Jain" userId="51c8f061-299c-44fe-993f-a386b901f7f1" providerId="ADAL" clId="{11990CBE-DC7B-4606-A2A4-A905F457728A}" dt="2021-02-09T08:41:07.914" v="138" actId="478"/>
          <ac:cxnSpMkLst>
            <pc:docMk/>
            <pc:sldMk cId="1014256292" sldId="314"/>
            <ac:cxnSpMk id="23" creationId="{6F7794FB-1D9D-4F82-8D81-0A2E7AAE8FC8}"/>
          </ac:cxnSpMkLst>
        </pc:cxnChg>
        <pc:cxnChg chg="add mod">
          <ac:chgData name="Sheetal Jain" userId="51c8f061-299c-44fe-993f-a386b901f7f1" providerId="ADAL" clId="{11990CBE-DC7B-4606-A2A4-A905F457728A}" dt="2021-02-09T08:42:14.932" v="146" actId="1076"/>
          <ac:cxnSpMkLst>
            <pc:docMk/>
            <pc:sldMk cId="1014256292" sldId="314"/>
            <ac:cxnSpMk id="26" creationId="{BEDC0EEE-0EC6-4A65-9F60-22DF03671290}"/>
          </ac:cxnSpMkLst>
        </pc:cxnChg>
      </pc:sldChg>
      <pc:sldMasterChg chg="modSp mod">
        <pc:chgData name="Sheetal Jain" userId="51c8f061-299c-44fe-993f-a386b901f7f1" providerId="ADAL" clId="{11990CBE-DC7B-4606-A2A4-A905F457728A}" dt="2021-02-09T08:14:56.806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11990CBE-DC7B-4606-A2A4-A905F457728A}" dt="2021-02-09T08:14:56.806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ABFD125F-5148-47E5-A967-FC89A92C49CD}"/>
    <pc:docChg chg="undo custSel modSld modMainMaster">
      <pc:chgData name="Sheetal Jain" userId="51c8f061-299c-44fe-993f-a386b901f7f1" providerId="ADAL" clId="{ABFD125F-5148-47E5-A967-FC89A92C49CD}" dt="2020-11-11T07:13:24.380" v="584" actId="20577"/>
      <pc:docMkLst>
        <pc:docMk/>
      </pc:docMkLst>
      <pc:sldChg chg="addSp delSp modSp mod">
        <pc:chgData name="Sheetal Jain" userId="51c8f061-299c-44fe-993f-a386b901f7f1" providerId="ADAL" clId="{ABFD125F-5148-47E5-A967-FC89A92C49CD}" dt="2020-11-11T04:39:26.597" v="29" actId="14100"/>
        <pc:sldMkLst>
          <pc:docMk/>
          <pc:sldMk cId="3755494897" sldId="287"/>
        </pc:sldMkLst>
        <pc:spChg chg="mod">
          <ac:chgData name="Sheetal Jain" userId="51c8f061-299c-44fe-993f-a386b901f7f1" providerId="ADAL" clId="{ABFD125F-5148-47E5-A967-FC89A92C49CD}" dt="2020-11-11T04:38:57.604" v="24" actId="14100"/>
          <ac:spMkLst>
            <pc:docMk/>
            <pc:sldMk cId="3755494897" sldId="287"/>
            <ac:spMk id="10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4:35:45.923" v="3" actId="207"/>
          <ac:spMkLst>
            <pc:docMk/>
            <pc:sldMk cId="3755494897" sldId="287"/>
            <ac:spMk id="19" creationId="{00000000-0000-0000-0000-000000000000}"/>
          </ac:spMkLst>
        </pc:spChg>
        <pc:spChg chg="del">
          <ac:chgData name="Sheetal Jain" userId="51c8f061-299c-44fe-993f-a386b901f7f1" providerId="ADAL" clId="{ABFD125F-5148-47E5-A967-FC89A92C49CD}" dt="2020-11-11T04:37:41.232" v="5" actId="478"/>
          <ac:spMkLst>
            <pc:docMk/>
            <pc:sldMk cId="3755494897" sldId="287"/>
            <ac:spMk id="25" creationId="{00000000-0000-0000-0000-000000000000}"/>
          </ac:spMkLst>
        </pc:spChg>
        <pc:picChg chg="add mod ord modCrop">
          <ac:chgData name="Sheetal Jain" userId="51c8f061-299c-44fe-993f-a386b901f7f1" providerId="ADAL" clId="{ABFD125F-5148-47E5-A967-FC89A92C49CD}" dt="2020-11-11T04:38:26.027" v="17" actId="167"/>
          <ac:picMkLst>
            <pc:docMk/>
            <pc:sldMk cId="3755494897" sldId="287"/>
            <ac:picMk id="6" creationId="{9294474C-B72D-451D-82D7-33B73A526045}"/>
          </ac:picMkLst>
        </pc:picChg>
        <pc:picChg chg="del">
          <ac:chgData name="Sheetal Jain" userId="51c8f061-299c-44fe-993f-a386b901f7f1" providerId="ADAL" clId="{ABFD125F-5148-47E5-A967-FC89A92C49CD}" dt="2020-11-11T04:37:38.922" v="4" actId="478"/>
          <ac:picMkLst>
            <pc:docMk/>
            <pc:sldMk cId="3755494897" sldId="287"/>
            <ac:picMk id="1027" creationId="{00000000-0000-0000-0000-000000000000}"/>
          </ac:picMkLst>
        </pc:picChg>
        <pc:picChg chg="del">
          <ac:chgData name="Sheetal Jain" userId="51c8f061-299c-44fe-993f-a386b901f7f1" providerId="ADAL" clId="{ABFD125F-5148-47E5-A967-FC89A92C49CD}" dt="2020-11-11T04:37:43.071" v="6" actId="478"/>
          <ac:picMkLst>
            <pc:docMk/>
            <pc:sldMk cId="3755494897" sldId="287"/>
            <ac:picMk id="1028" creationId="{00000000-0000-0000-0000-000000000000}"/>
          </ac:picMkLst>
        </pc:picChg>
        <pc:cxnChg chg="mod">
          <ac:chgData name="Sheetal Jain" userId="51c8f061-299c-44fe-993f-a386b901f7f1" providerId="ADAL" clId="{ABFD125F-5148-47E5-A967-FC89A92C49CD}" dt="2020-11-11T04:39:26.597" v="29" actId="14100"/>
          <ac:cxnSpMkLst>
            <pc:docMk/>
            <pc:sldMk cId="3755494897" sldId="287"/>
            <ac:cxnSpMk id="22" creationId="{00000000-0000-0000-0000-000000000000}"/>
          </ac:cxnSpMkLst>
        </pc:cxnChg>
        <pc:cxnChg chg="mod">
          <ac:chgData name="Sheetal Jain" userId="51c8f061-299c-44fe-993f-a386b901f7f1" providerId="ADAL" clId="{ABFD125F-5148-47E5-A967-FC89A92C49CD}" dt="2020-11-11T04:38:37.052" v="20" actId="14100"/>
          <ac:cxnSpMkLst>
            <pc:docMk/>
            <pc:sldMk cId="3755494897" sldId="287"/>
            <ac:cxnSpMk id="27" creationId="{00000000-0000-0000-0000-000000000000}"/>
          </ac:cxnSpMkLst>
        </pc:cxnChg>
      </pc:sldChg>
      <pc:sldChg chg="modSp mod">
        <pc:chgData name="Sheetal Jain" userId="51c8f061-299c-44fe-993f-a386b901f7f1" providerId="ADAL" clId="{ABFD125F-5148-47E5-A967-FC89A92C49CD}" dt="2020-11-11T04:50:39.419" v="220" actId="20577"/>
        <pc:sldMkLst>
          <pc:docMk/>
          <pc:sldMk cId="3301150614" sldId="288"/>
        </pc:sldMkLst>
        <pc:spChg chg="mod">
          <ac:chgData name="Sheetal Jain" userId="51c8f061-299c-44fe-993f-a386b901f7f1" providerId="ADAL" clId="{ABFD125F-5148-47E5-A967-FC89A92C49CD}" dt="2020-11-11T04:42:15.020" v="37" actId="207"/>
          <ac:spMkLst>
            <pc:docMk/>
            <pc:sldMk cId="3301150614" sldId="288"/>
            <ac:spMk id="3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4:50:19.583" v="213" actId="1036"/>
          <ac:spMkLst>
            <pc:docMk/>
            <pc:sldMk cId="3301150614" sldId="288"/>
            <ac:spMk id="23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4:50:19.583" v="213" actId="1036"/>
          <ac:spMkLst>
            <pc:docMk/>
            <pc:sldMk cId="3301150614" sldId="288"/>
            <ac:spMk id="24" creationId="{00000000-0000-0000-0000-000000000000}"/>
          </ac:spMkLst>
        </pc:spChg>
        <pc:graphicFrameChg chg="mod modGraphic">
          <ac:chgData name="Sheetal Jain" userId="51c8f061-299c-44fe-993f-a386b901f7f1" providerId="ADAL" clId="{ABFD125F-5148-47E5-A967-FC89A92C49CD}" dt="2020-11-11T04:50:39.419" v="220" actId="20577"/>
          <ac:graphicFrameMkLst>
            <pc:docMk/>
            <pc:sldMk cId="3301150614" sldId="288"/>
            <ac:graphicFrameMk id="2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ABFD125F-5148-47E5-A967-FC89A92C49CD}" dt="2020-11-11T04:49:27.437" v="186" actId="14100"/>
        <pc:sldMkLst>
          <pc:docMk/>
          <pc:sldMk cId="3443907824" sldId="292"/>
        </pc:sldMkLst>
        <pc:spChg chg="mod">
          <ac:chgData name="Sheetal Jain" userId="51c8f061-299c-44fe-993f-a386b901f7f1" providerId="ADAL" clId="{ABFD125F-5148-47E5-A967-FC89A92C49CD}" dt="2020-11-11T04:47:24.835" v="147" actId="20577"/>
          <ac:spMkLst>
            <pc:docMk/>
            <pc:sldMk cId="3443907824" sldId="292"/>
            <ac:spMk id="5" creationId="{00000000-0000-0000-0000-000000000000}"/>
          </ac:spMkLst>
        </pc:spChg>
        <pc:spChg chg="add mod">
          <ac:chgData name="Sheetal Jain" userId="51c8f061-299c-44fe-993f-a386b901f7f1" providerId="ADAL" clId="{ABFD125F-5148-47E5-A967-FC89A92C49CD}" dt="2020-11-11T04:48:09.306" v="162" actId="1035"/>
          <ac:spMkLst>
            <pc:docMk/>
            <pc:sldMk cId="3443907824" sldId="292"/>
            <ac:spMk id="12" creationId="{1ABBEFEF-963B-4DF0-AF12-D2DDF7B00E72}"/>
          </ac:spMkLst>
        </pc:spChg>
        <pc:spChg chg="mod">
          <ac:chgData name="Sheetal Jain" userId="51c8f061-299c-44fe-993f-a386b901f7f1" providerId="ADAL" clId="{ABFD125F-5148-47E5-A967-FC89A92C49CD}" dt="2020-11-11T04:47:20.614" v="146" actId="404"/>
          <ac:spMkLst>
            <pc:docMk/>
            <pc:sldMk cId="3443907824" sldId="292"/>
            <ac:spMk id="18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4:47:54.363" v="155" actId="1036"/>
          <ac:spMkLst>
            <pc:docMk/>
            <pc:sldMk cId="3443907824" sldId="292"/>
            <ac:spMk id="19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4:48:20.245" v="166" actId="14100"/>
          <ac:spMkLst>
            <pc:docMk/>
            <pc:sldMk cId="3443907824" sldId="292"/>
            <ac:spMk id="20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4:45:49.129" v="55" actId="14100"/>
          <ac:spMkLst>
            <pc:docMk/>
            <pc:sldMk cId="3443907824" sldId="292"/>
            <ac:spMk id="21" creationId="{00000000-0000-0000-0000-000000000000}"/>
          </ac:spMkLst>
        </pc:spChg>
        <pc:picChg chg="del">
          <ac:chgData name="Sheetal Jain" userId="51c8f061-299c-44fe-993f-a386b901f7f1" providerId="ADAL" clId="{ABFD125F-5148-47E5-A967-FC89A92C49CD}" dt="2020-11-11T04:45:20.347" v="47" actId="478"/>
          <ac:picMkLst>
            <pc:docMk/>
            <pc:sldMk cId="3443907824" sldId="292"/>
            <ac:picMk id="2" creationId="{00000000-0000-0000-0000-000000000000}"/>
          </ac:picMkLst>
        </pc:picChg>
        <pc:picChg chg="add del mod modCrop">
          <ac:chgData name="Sheetal Jain" userId="51c8f061-299c-44fe-993f-a386b901f7f1" providerId="ADAL" clId="{ABFD125F-5148-47E5-A967-FC89A92C49CD}" dt="2020-11-11T04:44:44.058" v="38" actId="478"/>
          <ac:picMkLst>
            <pc:docMk/>
            <pc:sldMk cId="3443907824" sldId="292"/>
            <ac:picMk id="6" creationId="{C035F312-8832-493A-990A-7BD3A5FF7961}"/>
          </ac:picMkLst>
        </pc:picChg>
        <pc:picChg chg="add mod ord modCrop">
          <ac:chgData name="Sheetal Jain" userId="51c8f061-299c-44fe-993f-a386b901f7f1" providerId="ADAL" clId="{ABFD125F-5148-47E5-A967-FC89A92C49CD}" dt="2020-11-11T04:45:36.187" v="52" actId="167"/>
          <ac:picMkLst>
            <pc:docMk/>
            <pc:sldMk cId="3443907824" sldId="292"/>
            <ac:picMk id="8" creationId="{3CB84FE3-3136-49F3-91B0-5F8CD7930611}"/>
          </ac:picMkLst>
        </pc:picChg>
        <pc:cxnChg chg="add mod">
          <ac:chgData name="Sheetal Jain" userId="51c8f061-299c-44fe-993f-a386b901f7f1" providerId="ADAL" clId="{ABFD125F-5148-47E5-A967-FC89A92C49CD}" dt="2020-11-11T04:49:08.818" v="180" actId="14100"/>
          <ac:cxnSpMkLst>
            <pc:docMk/>
            <pc:sldMk cId="3443907824" sldId="292"/>
            <ac:cxnSpMk id="24" creationId="{B99116F9-8660-47A6-8DD5-393CE4FB1E31}"/>
          </ac:cxnSpMkLst>
        </pc:cxnChg>
        <pc:cxnChg chg="add del mod">
          <ac:chgData name="Sheetal Jain" userId="51c8f061-299c-44fe-993f-a386b901f7f1" providerId="ADAL" clId="{ABFD125F-5148-47E5-A967-FC89A92C49CD}" dt="2020-11-11T04:49:24.328" v="185" actId="478"/>
          <ac:cxnSpMkLst>
            <pc:docMk/>
            <pc:sldMk cId="3443907824" sldId="292"/>
            <ac:cxnSpMk id="27" creationId="{B126351B-1DF4-41A6-874B-B26DB812DE67}"/>
          </ac:cxnSpMkLst>
        </pc:cxnChg>
        <pc:cxnChg chg="mod">
          <ac:chgData name="Sheetal Jain" userId="51c8f061-299c-44fe-993f-a386b901f7f1" providerId="ADAL" clId="{ABFD125F-5148-47E5-A967-FC89A92C49CD}" dt="2020-11-11T04:47:14.133" v="145" actId="14100"/>
          <ac:cxnSpMkLst>
            <pc:docMk/>
            <pc:sldMk cId="3443907824" sldId="292"/>
            <ac:cxnSpMk id="31" creationId="{00000000-0000-0000-0000-000000000000}"/>
          </ac:cxnSpMkLst>
        </pc:cxnChg>
        <pc:cxnChg chg="add mod">
          <ac:chgData name="Sheetal Jain" userId="51c8f061-299c-44fe-993f-a386b901f7f1" providerId="ADAL" clId="{ABFD125F-5148-47E5-A967-FC89A92C49CD}" dt="2020-11-11T04:49:27.437" v="186" actId="14100"/>
          <ac:cxnSpMkLst>
            <pc:docMk/>
            <pc:sldMk cId="3443907824" sldId="292"/>
            <ac:cxnSpMk id="33" creationId="{81CF7EA9-FD91-4851-B659-FD07658AB122}"/>
          </ac:cxnSpMkLst>
        </pc:cxnChg>
        <pc:cxnChg chg="mod">
          <ac:chgData name="Sheetal Jain" userId="51c8f061-299c-44fe-993f-a386b901f7f1" providerId="ADAL" clId="{ABFD125F-5148-47E5-A967-FC89A92C49CD}" dt="2020-11-11T04:47:42.221" v="149" actId="14100"/>
          <ac:cxnSpMkLst>
            <pc:docMk/>
            <pc:sldMk cId="3443907824" sldId="292"/>
            <ac:cxnSpMk id="42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ABFD125F-5148-47E5-A967-FC89A92C49CD}" dt="2020-11-11T06:06:17.785" v="284" actId="1038"/>
        <pc:sldMkLst>
          <pc:docMk/>
          <pc:sldMk cId="1028903536" sldId="293"/>
        </pc:sldMkLst>
        <pc:spChg chg="mod">
          <ac:chgData name="Sheetal Jain" userId="51c8f061-299c-44fe-993f-a386b901f7f1" providerId="ADAL" clId="{ABFD125F-5148-47E5-A967-FC89A92C49CD}" dt="2020-11-11T06:01:18.323" v="255" actId="20577"/>
          <ac:spMkLst>
            <pc:docMk/>
            <pc:sldMk cId="1028903536" sldId="293"/>
            <ac:spMk id="5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05:09.223" v="271" actId="1037"/>
          <ac:spMkLst>
            <pc:docMk/>
            <pc:sldMk cId="1028903536" sldId="293"/>
            <ac:spMk id="16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05:24.904" v="276" actId="1035"/>
          <ac:spMkLst>
            <pc:docMk/>
            <pc:sldMk cId="1028903536" sldId="293"/>
            <ac:spMk id="17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06:17.785" v="284" actId="1038"/>
          <ac:spMkLst>
            <pc:docMk/>
            <pc:sldMk cId="1028903536" sldId="293"/>
            <ac:spMk id="18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05:13.432" v="272" actId="1076"/>
          <ac:spMkLst>
            <pc:docMk/>
            <pc:sldMk cId="1028903536" sldId="293"/>
            <ac:spMk id="20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05:34.466" v="280" actId="1076"/>
          <ac:spMkLst>
            <pc:docMk/>
            <pc:sldMk cId="1028903536" sldId="293"/>
            <ac:spMk id="21" creationId="{00000000-0000-0000-0000-000000000000}"/>
          </ac:spMkLst>
        </pc:spChg>
        <pc:picChg chg="del">
          <ac:chgData name="Sheetal Jain" userId="51c8f061-299c-44fe-993f-a386b901f7f1" providerId="ADAL" clId="{ABFD125F-5148-47E5-A967-FC89A92C49CD}" dt="2020-11-11T06:04:30.602" v="262" actId="478"/>
          <ac:picMkLst>
            <pc:docMk/>
            <pc:sldMk cId="1028903536" sldId="293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ABFD125F-5148-47E5-A967-FC89A92C49CD}" dt="2020-11-11T06:04:58.936" v="267" actId="167"/>
          <ac:picMkLst>
            <pc:docMk/>
            <pc:sldMk cId="1028903536" sldId="293"/>
            <ac:picMk id="6" creationId="{1A716E11-4E71-4AE7-8E94-0DF0B7DA4DBC}"/>
          </ac:picMkLst>
        </pc:picChg>
        <pc:cxnChg chg="mod">
          <ac:chgData name="Sheetal Jain" userId="51c8f061-299c-44fe-993f-a386b901f7f1" providerId="ADAL" clId="{ABFD125F-5148-47E5-A967-FC89A92C49CD}" dt="2020-11-11T06:05:58.718" v="281" actId="14100"/>
          <ac:cxnSpMkLst>
            <pc:docMk/>
            <pc:sldMk cId="1028903536" sldId="293"/>
            <ac:cxnSpMk id="11" creationId="{00000000-0000-0000-0000-000000000000}"/>
          </ac:cxnSpMkLst>
        </pc:cxnChg>
      </pc:sldChg>
      <pc:sldChg chg="modSp mod">
        <pc:chgData name="Sheetal Jain" userId="51c8f061-299c-44fe-993f-a386b901f7f1" providerId="ADAL" clId="{ABFD125F-5148-47E5-A967-FC89A92C49CD}" dt="2020-11-11T07:12:40.393" v="575" actId="20577"/>
        <pc:sldMkLst>
          <pc:docMk/>
          <pc:sldMk cId="2912374024" sldId="294"/>
        </pc:sldMkLst>
        <pc:spChg chg="mod">
          <ac:chgData name="Sheetal Jain" userId="51c8f061-299c-44fe-993f-a386b901f7f1" providerId="ADAL" clId="{ABFD125F-5148-47E5-A967-FC89A92C49CD}" dt="2020-11-11T06:34:42.963" v="403" actId="1038"/>
          <ac:spMkLst>
            <pc:docMk/>
            <pc:sldMk cId="2912374024" sldId="294"/>
            <ac:spMk id="7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34:40.108" v="400" actId="1038"/>
          <ac:spMkLst>
            <pc:docMk/>
            <pc:sldMk cId="2912374024" sldId="294"/>
            <ac:spMk id="10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34:40.108" v="400" actId="1038"/>
          <ac:spMkLst>
            <pc:docMk/>
            <pc:sldMk cId="2912374024" sldId="294"/>
            <ac:spMk id="11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34:46.016" v="407" actId="1038"/>
          <ac:spMkLst>
            <pc:docMk/>
            <pc:sldMk cId="2912374024" sldId="294"/>
            <ac:spMk id="24" creationId="{00000000-0000-0000-0000-000000000000}"/>
          </ac:spMkLst>
        </pc:spChg>
        <pc:graphicFrameChg chg="modGraphic">
          <ac:chgData name="Sheetal Jain" userId="51c8f061-299c-44fe-993f-a386b901f7f1" providerId="ADAL" clId="{ABFD125F-5148-47E5-A967-FC89A92C49CD}" dt="2020-11-11T07:12:40.393" v="575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ABFD125F-5148-47E5-A967-FC89A92C49CD}" dt="2020-11-11T06:17:19.749" v="349" actId="20577"/>
        <pc:sldMkLst>
          <pc:docMk/>
          <pc:sldMk cId="405251125" sldId="295"/>
        </pc:sldMkLst>
        <pc:graphicFrameChg chg="modGraphic">
          <ac:chgData name="Sheetal Jain" userId="51c8f061-299c-44fe-993f-a386b901f7f1" providerId="ADAL" clId="{ABFD125F-5148-47E5-A967-FC89A92C49CD}" dt="2020-11-11T06:17:19.749" v="349" actId="20577"/>
          <ac:graphicFrameMkLst>
            <pc:docMk/>
            <pc:sldMk cId="405251125" sldId="295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ABFD125F-5148-47E5-A967-FC89A92C49CD}" dt="2020-11-11T07:13:24.380" v="584" actId="20577"/>
        <pc:sldMkLst>
          <pc:docMk/>
          <pc:sldMk cId="1600860994" sldId="297"/>
        </pc:sldMkLst>
        <pc:graphicFrameChg chg="modGraphic">
          <ac:chgData name="Sheetal Jain" userId="51c8f061-299c-44fe-993f-a386b901f7f1" providerId="ADAL" clId="{ABFD125F-5148-47E5-A967-FC89A92C49CD}" dt="2020-11-11T07:12:58.759" v="579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  <pc:graphicFrameChg chg="modGraphic">
          <ac:chgData name="Sheetal Jain" userId="51c8f061-299c-44fe-993f-a386b901f7f1" providerId="ADAL" clId="{ABFD125F-5148-47E5-A967-FC89A92C49CD}" dt="2020-11-11T07:13:24.380" v="584" actId="20577"/>
          <ac:graphicFrameMkLst>
            <pc:docMk/>
            <pc:sldMk cId="1600860994" sldId="297"/>
            <ac:graphicFrameMk id="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ABFD125F-5148-47E5-A967-FC89A92C49CD}" dt="2020-11-11T07:12:22.326" v="571" actId="20577"/>
        <pc:sldMkLst>
          <pc:docMk/>
          <pc:sldMk cId="3929043657" sldId="300"/>
        </pc:sldMkLst>
        <pc:graphicFrameChg chg="modGraphic">
          <ac:chgData name="Sheetal Jain" userId="51c8f061-299c-44fe-993f-a386b901f7f1" providerId="ADAL" clId="{ABFD125F-5148-47E5-A967-FC89A92C49CD}" dt="2020-11-11T07:12:22.326" v="571" actId="20577"/>
          <ac:graphicFrameMkLst>
            <pc:docMk/>
            <pc:sldMk cId="3929043657" sldId="300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ABFD125F-5148-47E5-A967-FC89A92C49CD}" dt="2020-11-11T04:51:05.973" v="226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ABFD125F-5148-47E5-A967-FC89A92C49CD}" dt="2020-11-11T04:51:05.973" v="226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ABFD125F-5148-47E5-A967-FC89A92C49CD}" dt="2020-11-11T05:00:49.177" v="252" actId="1035"/>
        <pc:sldMkLst>
          <pc:docMk/>
          <pc:sldMk cId="1240919514" sldId="302"/>
        </pc:sldMkLst>
        <pc:spChg chg="mod">
          <ac:chgData name="Sheetal Jain" userId="51c8f061-299c-44fe-993f-a386b901f7f1" providerId="ADAL" clId="{ABFD125F-5148-47E5-A967-FC89A92C49CD}" dt="2020-11-11T04:51:45.614" v="227" actId="20577"/>
          <ac:spMkLst>
            <pc:docMk/>
            <pc:sldMk cId="1240919514" sldId="302"/>
            <ac:spMk id="5" creationId="{00000000-0000-0000-0000-000000000000}"/>
          </ac:spMkLst>
        </pc:spChg>
        <pc:picChg chg="del">
          <ac:chgData name="Sheetal Jain" userId="51c8f061-299c-44fe-993f-a386b901f7f1" providerId="ADAL" clId="{ABFD125F-5148-47E5-A967-FC89A92C49CD}" dt="2020-11-11T04:52:22.321" v="233" actId="478"/>
          <ac:picMkLst>
            <pc:docMk/>
            <pc:sldMk cId="1240919514" sldId="302"/>
            <ac:picMk id="2" creationId="{00000000-0000-0000-0000-000000000000}"/>
          </ac:picMkLst>
        </pc:picChg>
        <pc:picChg chg="add mod modCrop">
          <ac:chgData name="Sheetal Jain" userId="51c8f061-299c-44fe-993f-a386b901f7f1" providerId="ADAL" clId="{ABFD125F-5148-47E5-A967-FC89A92C49CD}" dt="2020-11-11T04:52:41.138" v="238" actId="692"/>
          <ac:picMkLst>
            <pc:docMk/>
            <pc:sldMk cId="1240919514" sldId="302"/>
            <ac:picMk id="6" creationId="{AA25AA30-A797-4F73-8A2D-8064F43C476E}"/>
          </ac:picMkLst>
        </pc:picChg>
        <pc:picChg chg="del">
          <ac:chgData name="Sheetal Jain" userId="51c8f061-299c-44fe-993f-a386b901f7f1" providerId="ADAL" clId="{ABFD125F-5148-47E5-A967-FC89A92C49CD}" dt="2020-11-11T05:00:25.415" v="245" actId="478"/>
          <ac:picMkLst>
            <pc:docMk/>
            <pc:sldMk cId="1240919514" sldId="302"/>
            <ac:picMk id="8" creationId="{00000000-0000-0000-0000-000000000000}"/>
          </ac:picMkLst>
        </pc:picChg>
        <pc:picChg chg="add mod modCrop">
          <ac:chgData name="Sheetal Jain" userId="51c8f061-299c-44fe-993f-a386b901f7f1" providerId="ADAL" clId="{ABFD125F-5148-47E5-A967-FC89A92C49CD}" dt="2020-11-11T05:00:49.177" v="252" actId="1035"/>
          <ac:picMkLst>
            <pc:docMk/>
            <pc:sldMk cId="1240919514" sldId="302"/>
            <ac:picMk id="9" creationId="{52906EEF-FCC8-4E98-82B7-83267DCBCDF7}"/>
          </ac:picMkLst>
        </pc:picChg>
        <pc:cxnChg chg="mod">
          <ac:chgData name="Sheetal Jain" userId="51c8f061-299c-44fe-993f-a386b901f7f1" providerId="ADAL" clId="{ABFD125F-5148-47E5-A967-FC89A92C49CD}" dt="2020-11-11T05:00:45.677" v="249" actId="1076"/>
          <ac:cxnSpMkLst>
            <pc:docMk/>
            <pc:sldMk cId="1240919514" sldId="302"/>
            <ac:cxnSpMk id="25" creationId="{00000000-0000-0000-0000-000000000000}"/>
          </ac:cxnSpMkLst>
        </pc:cxnChg>
      </pc:sldChg>
      <pc:sldChg chg="modSp mod">
        <pc:chgData name="Sheetal Jain" userId="51c8f061-299c-44fe-993f-a386b901f7f1" providerId="ADAL" clId="{ABFD125F-5148-47E5-A967-FC89A92C49CD}" dt="2020-11-11T07:11:51.968" v="567" actId="20577"/>
        <pc:sldMkLst>
          <pc:docMk/>
          <pc:sldMk cId="1020411202" sldId="305"/>
        </pc:sldMkLst>
        <pc:graphicFrameChg chg="modGraphic">
          <ac:chgData name="Sheetal Jain" userId="51c8f061-299c-44fe-993f-a386b901f7f1" providerId="ADAL" clId="{ABFD125F-5148-47E5-A967-FC89A92C49CD}" dt="2020-11-11T07:11:51.968" v="567" actId="20577"/>
          <ac:graphicFrameMkLst>
            <pc:docMk/>
            <pc:sldMk cId="1020411202" sldId="305"/>
            <ac:graphicFrameMk id="17" creationId="{00000000-0000-0000-0000-000000000000}"/>
          </ac:graphicFrameMkLst>
        </pc:graphicFrameChg>
        <pc:picChg chg="mod">
          <ac:chgData name="Sheetal Jain" userId="51c8f061-299c-44fe-993f-a386b901f7f1" providerId="ADAL" clId="{ABFD125F-5148-47E5-A967-FC89A92C49CD}" dt="2020-11-11T07:10:25.562" v="559" actId="1076"/>
          <ac:picMkLst>
            <pc:docMk/>
            <pc:sldMk cId="1020411202" sldId="305"/>
            <ac:picMk id="13" creationId="{00000000-0000-0000-0000-000000000000}"/>
          </ac:picMkLst>
        </pc:picChg>
      </pc:sldChg>
      <pc:sldChg chg="addSp delSp modSp mod">
        <pc:chgData name="Sheetal Jain" userId="51c8f061-299c-44fe-993f-a386b901f7f1" providerId="ADAL" clId="{ABFD125F-5148-47E5-A967-FC89A92C49CD}" dt="2020-11-11T06:13:37.102" v="332" actId="1076"/>
        <pc:sldMkLst>
          <pc:docMk/>
          <pc:sldMk cId="2041037289" sldId="310"/>
        </pc:sldMkLst>
        <pc:spChg chg="mod">
          <ac:chgData name="Sheetal Jain" userId="51c8f061-299c-44fe-993f-a386b901f7f1" providerId="ADAL" clId="{ABFD125F-5148-47E5-A967-FC89A92C49CD}" dt="2020-11-11T06:13:37.102" v="332" actId="1076"/>
          <ac:spMkLst>
            <pc:docMk/>
            <pc:sldMk cId="2041037289" sldId="310"/>
            <ac:spMk id="15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13:16.348" v="321" actId="14100"/>
          <ac:spMkLst>
            <pc:docMk/>
            <pc:sldMk cId="2041037289" sldId="310"/>
            <ac:spMk id="17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13:33.912" v="331" actId="1036"/>
          <ac:spMkLst>
            <pc:docMk/>
            <pc:sldMk cId="2041037289" sldId="310"/>
            <ac:spMk id="22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13:07.331" v="317" actId="1076"/>
          <ac:spMkLst>
            <pc:docMk/>
            <pc:sldMk cId="2041037289" sldId="310"/>
            <ac:spMk id="24" creationId="{00000000-0000-0000-0000-000000000000}"/>
          </ac:spMkLst>
        </pc:spChg>
        <pc:picChg chg="del">
          <ac:chgData name="Sheetal Jain" userId="51c8f061-299c-44fe-993f-a386b901f7f1" providerId="ADAL" clId="{ABFD125F-5148-47E5-A967-FC89A92C49CD}" dt="2020-11-11T06:12:40.894" v="309" actId="478"/>
          <ac:picMkLst>
            <pc:docMk/>
            <pc:sldMk cId="2041037289" sldId="310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ABFD125F-5148-47E5-A967-FC89A92C49CD}" dt="2020-11-11T06:13:21.967" v="323" actId="1076"/>
          <ac:picMkLst>
            <pc:docMk/>
            <pc:sldMk cId="2041037289" sldId="310"/>
            <ac:picMk id="6" creationId="{458162F1-008E-469D-9BB0-4124E61CC305}"/>
          </ac:picMkLst>
        </pc:picChg>
      </pc:sldChg>
      <pc:sldChg chg="addSp delSp modSp mod">
        <pc:chgData name="Sheetal Jain" userId="51c8f061-299c-44fe-993f-a386b901f7f1" providerId="ADAL" clId="{ABFD125F-5148-47E5-A967-FC89A92C49CD}" dt="2020-11-11T06:10:51.416" v="302" actId="20577"/>
        <pc:sldMkLst>
          <pc:docMk/>
          <pc:sldMk cId="3145683549" sldId="313"/>
        </pc:sldMkLst>
        <pc:spChg chg="mod">
          <ac:chgData name="Sheetal Jain" userId="51c8f061-299c-44fe-993f-a386b901f7f1" providerId="ADAL" clId="{ABFD125F-5148-47E5-A967-FC89A92C49CD}" dt="2020-11-11T06:10:51.416" v="302" actId="20577"/>
          <ac:spMkLst>
            <pc:docMk/>
            <pc:sldMk cId="3145683549" sldId="313"/>
            <ac:spMk id="5" creationId="{00000000-0000-0000-0000-000000000000}"/>
          </ac:spMkLst>
        </pc:spChg>
        <pc:spChg chg="mod">
          <ac:chgData name="Sheetal Jain" userId="51c8f061-299c-44fe-993f-a386b901f7f1" providerId="ADAL" clId="{ABFD125F-5148-47E5-A967-FC89A92C49CD}" dt="2020-11-11T06:10:01.860" v="299" actId="14100"/>
          <ac:spMkLst>
            <pc:docMk/>
            <pc:sldMk cId="3145683549" sldId="313"/>
            <ac:spMk id="31" creationId="{00000000-0000-0000-0000-000000000000}"/>
          </ac:spMkLst>
        </pc:spChg>
        <pc:picChg chg="del">
          <ac:chgData name="Sheetal Jain" userId="51c8f061-299c-44fe-993f-a386b901f7f1" providerId="ADAL" clId="{ABFD125F-5148-47E5-A967-FC89A92C49CD}" dt="2020-11-11T06:09:03.398" v="285" actId="478"/>
          <ac:picMkLst>
            <pc:docMk/>
            <pc:sldMk cId="3145683549" sldId="313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ABFD125F-5148-47E5-A967-FC89A92C49CD}" dt="2020-11-11T06:09:54.829" v="297" actId="167"/>
          <ac:picMkLst>
            <pc:docMk/>
            <pc:sldMk cId="3145683549" sldId="313"/>
            <ac:picMk id="6" creationId="{AEB0643C-F34C-4F68-996B-F31FA15DDFD8}"/>
          </ac:picMkLst>
        </pc:picChg>
        <pc:cxnChg chg="mod">
          <ac:chgData name="Sheetal Jain" userId="51c8f061-299c-44fe-993f-a386b901f7f1" providerId="ADAL" clId="{ABFD125F-5148-47E5-A967-FC89A92C49CD}" dt="2020-11-11T06:10:05.773" v="300" actId="14100"/>
          <ac:cxnSpMkLst>
            <pc:docMk/>
            <pc:sldMk cId="3145683549" sldId="313"/>
            <ac:cxnSpMk id="30" creationId="{00000000-0000-0000-0000-000000000000}"/>
          </ac:cxnSpMkLst>
        </pc:cxnChg>
      </pc:sldChg>
      <pc:sldMasterChg chg="modSp mod">
        <pc:chgData name="Sheetal Jain" userId="51c8f061-299c-44fe-993f-a386b901f7f1" providerId="ADAL" clId="{ABFD125F-5148-47E5-A967-FC89A92C49CD}" dt="2020-11-11T04:27:27.092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ABFD125F-5148-47E5-A967-FC89A92C49CD}" dt="2020-11-11T04:27:27.092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Manufacturing Data to Calculate Ratios for DM, DL, and MOH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4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BD197651-E97D-4C37-A14F-89EDD0538623}" type="presOf" srcId="{DB9FB862-4759-4D6A-84F3-01524B92723B}" destId="{DC8B7C8E-2596-42A3-9EC8-3C0F0902B542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054DDAE7-5877-463A-BD94-B8950D85A1C2}" type="presOf" srcId="{9D72CDD3-5859-43DB-BD75-0C3C30E3DE62}" destId="{11F5BF76-220E-49DB-A754-25CDFEDCFD30}" srcOrd="0" destOrd="0" presId="urn:microsoft.com/office/officeart/2005/8/layout/vList5"/>
    <dgm:cxn modelId="{FAEE88EC-2CE5-438D-96B9-BB4A0D1232F5}" type="presOf" srcId="{7FCE83D9-631B-4420-BBFC-CA0AFA59F747}" destId="{2639AEDE-6859-4E11-8204-43BAF1D89EF9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FA75BFE-D0D9-4D97-8471-1A291092E650}" type="presOf" srcId="{B4F1B46E-22B2-4721-950C-8704487586DC}" destId="{79B8FC0C-79CB-4C19-8E0D-2B6A33327750}" srcOrd="0" destOrd="0" presId="urn:microsoft.com/office/officeart/2005/8/layout/vList5"/>
    <dgm:cxn modelId="{ABE5054C-9BB5-458C-8C63-D36C64A33B7A}" type="presParOf" srcId="{63A580CE-5140-4AC1-B88E-97938524B8F2}" destId="{12031DAE-5E2E-4F47-9AF9-0A41C3382A60}" srcOrd="0" destOrd="0" presId="urn:microsoft.com/office/officeart/2005/8/layout/vList5"/>
    <dgm:cxn modelId="{A321A6CA-1FEE-4E3C-B090-3D3D3D9AF46E}" type="presParOf" srcId="{12031DAE-5E2E-4F47-9AF9-0A41C3382A60}" destId="{79B8FC0C-79CB-4C19-8E0D-2B6A33327750}" srcOrd="0" destOrd="0" presId="urn:microsoft.com/office/officeart/2005/8/layout/vList5"/>
    <dgm:cxn modelId="{9DE2D391-8F06-4567-9F32-795A0028EE89}" type="presParOf" srcId="{12031DAE-5E2E-4F47-9AF9-0A41C3382A60}" destId="{11F5BF76-220E-49DB-A754-25CDFEDCFD30}" srcOrd="1" destOrd="0" presId="urn:microsoft.com/office/officeart/2005/8/layout/vList5"/>
    <dgm:cxn modelId="{9F16175D-824E-4BC7-8575-91EA75BF2BED}" type="presParOf" srcId="{63A580CE-5140-4AC1-B88E-97938524B8F2}" destId="{8247F90F-EBBD-4364-BE30-FF1A4D54BE94}" srcOrd="1" destOrd="0" presId="urn:microsoft.com/office/officeart/2005/8/layout/vList5"/>
    <dgm:cxn modelId="{BC64ABF9-B2B3-4EA6-BCB8-BE13FB7492D6}" type="presParOf" srcId="{63A580CE-5140-4AC1-B88E-97938524B8F2}" destId="{977B95BB-1DE7-40D3-A333-5E40B1479482}" srcOrd="2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3" destOrd="0" presId="urn:microsoft.com/office/officeart/2005/8/layout/vList5"/>
    <dgm:cxn modelId="{D5DA523F-E411-4B77-974A-15990A4D9B2B}" type="presParOf" srcId="{63A580CE-5140-4AC1-B88E-97938524B8F2}" destId="{EEEF210A-895F-4647-8AD9-D8AA3E7F08D7}" srcOrd="4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  <dgm:cxn modelId="{608B0D6C-B272-4727-96AA-8CA55556D570}" type="presParOf" srcId="{63A580CE-5140-4AC1-B88E-97938524B8F2}" destId="{40512E67-EEC1-46F9-9A73-D31D02786E22}" srcOrd="5" destOrd="0" presId="urn:microsoft.com/office/officeart/2005/8/layout/vList5"/>
    <dgm:cxn modelId="{974F6635-BA79-4066-871C-766818C52A93}" type="presParOf" srcId="{63A580CE-5140-4AC1-B88E-97938524B8F2}" destId="{AB13B87C-B0C0-4CFB-887F-5CA135075011}" srcOrd="6" destOrd="0" presId="urn:microsoft.com/office/officeart/2005/8/layout/vList5"/>
    <dgm:cxn modelId="{CAEB0AE9-FE51-470E-974E-7F5A0261BADA}" type="presParOf" srcId="{AB13B87C-B0C0-4CFB-887F-5CA135075011}" destId="{2639AEDE-6859-4E11-8204-43BAF1D89EF9}" srcOrd="0" destOrd="0" presId="urn:microsoft.com/office/officeart/2005/8/layout/vList5"/>
    <dgm:cxn modelId="{27CE8A06-94C0-4878-9AD7-65E64928965D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74001" y="-3691860"/>
          <a:ext cx="848504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sz="2400" kern="1200" dirty="0">
            <a:solidFill>
              <a:srgbClr val="294071"/>
            </a:solidFill>
          </a:endParaRPr>
        </a:p>
      </dsp:txBody>
      <dsp:txXfrm rot="-5400000">
        <a:off x="1573873" y="149689"/>
        <a:ext cx="8407340" cy="765662"/>
      </dsp:txXfrm>
    </dsp:sp>
    <dsp:sp modelId="{79B8FC0C-79CB-4C19-8E0D-2B6A33327750}">
      <dsp:nvSpPr>
        <dsp:cNvPr id="0" name=""/>
        <dsp:cNvSpPr/>
      </dsp:nvSpPr>
      <dsp:spPr>
        <a:xfrm>
          <a:off x="111079" y="2205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2855" y="53981"/>
        <a:ext cx="1359241" cy="957078"/>
      </dsp:txXfrm>
    </dsp:sp>
    <dsp:sp modelId="{7DFE7FB1-56C2-4FE8-977E-803EFEB20831}">
      <dsp:nvSpPr>
        <dsp:cNvPr id="0" name=""/>
        <dsp:cNvSpPr/>
      </dsp:nvSpPr>
      <dsp:spPr>
        <a:xfrm rot="5400000">
          <a:off x="5374001" y="-2578197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sp:txBody>
      <dsp:txXfrm rot="-5400000">
        <a:off x="1573873" y="1263352"/>
        <a:ext cx="8407340" cy="765662"/>
      </dsp:txXfrm>
    </dsp:sp>
    <dsp:sp modelId="{61BA391A-C1A3-4C26-9905-BCC679A8D46D}">
      <dsp:nvSpPr>
        <dsp:cNvPr id="0" name=""/>
        <dsp:cNvSpPr/>
      </dsp:nvSpPr>
      <dsp:spPr>
        <a:xfrm>
          <a:off x="111079" y="1115867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2855" y="1167643"/>
        <a:ext cx="1359241" cy="957078"/>
      </dsp:txXfrm>
    </dsp:sp>
    <dsp:sp modelId="{A60520D8-37DB-4FB8-BD82-6A2EB5B7DB22}">
      <dsp:nvSpPr>
        <dsp:cNvPr id="0" name=""/>
        <dsp:cNvSpPr/>
      </dsp:nvSpPr>
      <dsp:spPr>
        <a:xfrm rot="5400000">
          <a:off x="5374001" y="-1464535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sz="2400" b="1" kern="1200" dirty="0"/>
            <a:t>	</a:t>
          </a:r>
        </a:p>
      </dsp:txBody>
      <dsp:txXfrm rot="-5400000">
        <a:off x="1573873" y="2377014"/>
        <a:ext cx="8407340" cy="765662"/>
      </dsp:txXfrm>
    </dsp:sp>
    <dsp:sp modelId="{EA80A3C2-62BE-4159-AEC0-45C90F1FC31D}">
      <dsp:nvSpPr>
        <dsp:cNvPr id="0" name=""/>
        <dsp:cNvSpPr/>
      </dsp:nvSpPr>
      <dsp:spPr>
        <a:xfrm>
          <a:off x="111079" y="2229529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2855" y="2281305"/>
        <a:ext cx="1359241" cy="957078"/>
      </dsp:txXfrm>
    </dsp:sp>
    <dsp:sp modelId="{DC8B7C8E-2596-42A3-9EC8-3C0F0902B542}">
      <dsp:nvSpPr>
        <dsp:cNvPr id="0" name=""/>
        <dsp:cNvSpPr/>
      </dsp:nvSpPr>
      <dsp:spPr>
        <a:xfrm rot="5400000">
          <a:off x="5374001" y="-350873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Manufacturing Data to Calculate Ratios for DM, DL, and MOH</a:t>
          </a:r>
        </a:p>
      </dsp:txBody>
      <dsp:txXfrm rot="-5400000">
        <a:off x="1573873" y="3490676"/>
        <a:ext cx="8407340" cy="765662"/>
      </dsp:txXfrm>
    </dsp:sp>
    <dsp:sp modelId="{2639AEDE-6859-4E11-8204-43BAF1D89EF9}">
      <dsp:nvSpPr>
        <dsp:cNvPr id="0" name=""/>
        <dsp:cNvSpPr/>
      </dsp:nvSpPr>
      <dsp:spPr>
        <a:xfrm>
          <a:off x="111079" y="3343192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62855" y="3394968"/>
        <a:ext cx="1359241" cy="95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09-02-2021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8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85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19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anklesaria.sharepoint.com/Shared%20Documents/NewOperations/Education/Country%20guides/Philippines/Old%20Files/Procedure%20DL-to-TL%20Ratio-India_2020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a.gov.ph/classification/psic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edgar.shtml" TargetMode="External"/><Relationship Id="rId2" Type="http://schemas.openxmlformats.org/officeDocument/2006/relationships/hyperlink" Target="https://psa.gov.ph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icrodata.gov.in/nada43/index.php/hom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587" y="349372"/>
            <a:ext cx="12286536" cy="520456"/>
          </a:xfrm>
        </p:spPr>
        <p:txBody>
          <a:bodyPr/>
          <a:lstStyle/>
          <a:p>
            <a:r>
              <a:rPr lang="en-US" sz="2800" dirty="0"/>
              <a:t>How to Build an Industry Cost Profile (ICP) for a product in the Philippines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25636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1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7787" y="-66415"/>
            <a:ext cx="10308670" cy="1165545"/>
          </a:xfrm>
        </p:spPr>
        <p:txBody>
          <a:bodyPr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IN" sz="2800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9. Click on “Datasets”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10. Search for the latest “Annual Survey of Industries” – in this case 2017-18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8F3B51-53C7-45A6-9E87-377474F1B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2" t="41290" r="16921" b="22294"/>
          <a:stretch/>
        </p:blipFill>
        <p:spPr>
          <a:xfrm>
            <a:off x="3633787" y="1066800"/>
            <a:ext cx="7162800" cy="2186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E9BBAC69-7BD5-4A43-A7B0-C5F13F15D26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490787" y="1905000"/>
            <a:ext cx="2133600" cy="266700"/>
          </a:xfrm>
          <a:prstGeom prst="bentConnector3">
            <a:avLst>
              <a:gd name="adj1" fmla="val 3663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66794461-5B55-4E6D-ACA6-F3004C97EC18}"/>
              </a:ext>
            </a:extLst>
          </p:cNvPr>
          <p:cNvSpPr/>
          <p:nvPr/>
        </p:nvSpPr>
        <p:spPr>
          <a:xfrm>
            <a:off x="4624387" y="2057400"/>
            <a:ext cx="914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DAEB73-2D50-496B-9447-3BE78CF40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5" t="16201" r="16841" b="18853"/>
          <a:stretch/>
        </p:blipFill>
        <p:spPr>
          <a:xfrm>
            <a:off x="4776787" y="2971800"/>
            <a:ext cx="6477000" cy="3543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6F7794FB-1D9D-4F82-8D81-0A2E7AAE8FC8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719387" y="3657600"/>
            <a:ext cx="3962400" cy="2324100"/>
          </a:xfrm>
          <a:prstGeom prst="bentConnector3">
            <a:avLst>
              <a:gd name="adj1" fmla="val 1277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EC674BA6-C2B4-4880-A63E-D98CF0E9F193}"/>
              </a:ext>
            </a:extLst>
          </p:cNvPr>
          <p:cNvSpPr/>
          <p:nvPr/>
        </p:nvSpPr>
        <p:spPr>
          <a:xfrm>
            <a:off x="6681787" y="5791200"/>
            <a:ext cx="3048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5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E42C946-B8B1-4D79-B26E-C4C7DA774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99"/>
          <a:stretch/>
        </p:blipFill>
        <p:spPr>
          <a:xfrm>
            <a:off x="4395787" y="5715000"/>
            <a:ext cx="7543800" cy="533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7787" y="-66415"/>
            <a:ext cx="10308670" cy="1165545"/>
          </a:xfrm>
        </p:spPr>
        <p:txBody>
          <a:bodyPr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IN" sz="2800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11. Scroll down and click on “Nic_2008” to open the PDF file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12. In the PDF file, Use Control + F to search for keywords  to locate the industry of interest and record the 4 digit respective NIC code for the industry of interest.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64C33-DBFC-4EC9-A226-2D7824F64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2" t="20788" r="21841" b="6379"/>
          <a:stretch/>
        </p:blipFill>
        <p:spPr>
          <a:xfrm>
            <a:off x="3481387" y="990600"/>
            <a:ext cx="6553200" cy="45047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BE66948D-D511-4FC5-BE07-2D8773EC461E}"/>
              </a:ext>
            </a:extLst>
          </p:cNvPr>
          <p:cNvCxnSpPr>
            <a:cxnSpLocks/>
            <a:endCxn id="18" idx="0"/>
          </p:cNvCxnSpPr>
          <p:nvPr/>
        </p:nvCxnSpPr>
        <p:spPr>
          <a:xfrm rot="16200000" flipH="1">
            <a:off x="2071687" y="2552701"/>
            <a:ext cx="2590800" cy="1447800"/>
          </a:xfrm>
          <a:prstGeom prst="bentConnector3">
            <a:avLst>
              <a:gd name="adj1" fmla="val -9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1631BB99-2EBD-4CF3-B084-37159AA7B2D9}"/>
              </a:ext>
            </a:extLst>
          </p:cNvPr>
          <p:cNvSpPr/>
          <p:nvPr/>
        </p:nvSpPr>
        <p:spPr>
          <a:xfrm>
            <a:off x="3557587" y="4572001"/>
            <a:ext cx="1066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32B02855-372A-44C9-8655-CA9871AD8EC7}"/>
              </a:ext>
            </a:extLst>
          </p:cNvPr>
          <p:cNvSpPr/>
          <p:nvPr/>
        </p:nvSpPr>
        <p:spPr>
          <a:xfrm>
            <a:off x="5081587" y="5943600"/>
            <a:ext cx="5486400" cy="30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6" name="Straight Arrow Connector 20">
            <a:extLst>
              <a:ext uri="{FF2B5EF4-FFF2-40B4-BE49-F238E27FC236}">
                <a16:creationId xmlns:a16="http://schemas.microsoft.com/office/drawing/2014/main" id="{BEDC0EEE-0EC6-4A65-9F60-22DF0367129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414587" y="4572000"/>
            <a:ext cx="2667000" cy="1525243"/>
          </a:xfrm>
          <a:prstGeom prst="bentConnector3">
            <a:avLst>
              <a:gd name="adj1" fmla="val 2751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25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599"/>
            <a:ext cx="2776118" cy="449122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13. On the same webpage, scroll up and look for “Annual Survey of Industries 2017-18 Volume – I”. Click on the pdf icon to access the latest publication of industry statistics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9" name="Rounded Rectangle 18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EA766A0-3D7F-4719-B9F1-8ED8A5404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20788" r="21841" b="6379"/>
          <a:stretch/>
        </p:blipFill>
        <p:spPr>
          <a:xfrm>
            <a:off x="3862387" y="1371600"/>
            <a:ext cx="6553200" cy="45047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B5E93C-E0A1-4A9C-910A-C95187C38E6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836726" y="4000501"/>
            <a:ext cx="1025661" cy="12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61117497-83CC-412E-938B-ABF5C7E8834D}"/>
              </a:ext>
            </a:extLst>
          </p:cNvPr>
          <p:cNvSpPr/>
          <p:nvPr/>
        </p:nvSpPr>
        <p:spPr>
          <a:xfrm>
            <a:off x="3862387" y="3810001"/>
            <a:ext cx="6477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8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8162F1-008E-469D-9BB0-4124E61C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9" t="13620" r="16357" b="8387"/>
          <a:stretch/>
        </p:blipFill>
        <p:spPr>
          <a:xfrm>
            <a:off x="3862387" y="1371601"/>
            <a:ext cx="7696200" cy="4571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598"/>
            <a:ext cx="2776118" cy="4577257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14.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the PDF file, Scroll down to locate “Table 1: Estimate of selected characteristics of factory sector by 4-digit industry class (NIC – 2008) for all India”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Record the following values for NIC code 2220:</a:t>
            </a:r>
          </a:p>
          <a:p>
            <a:pPr indent="-457200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-15. Total Output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-17. Materials Consumed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566987" y="2590800"/>
            <a:ext cx="1442745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938587" y="3810000"/>
            <a:ext cx="1529055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5" name="Rounded Rectangle 23"/>
          <p:cNvSpPr/>
          <p:nvPr/>
        </p:nvSpPr>
        <p:spPr>
          <a:xfrm>
            <a:off x="6681787" y="4038600"/>
            <a:ext cx="533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7" name="Rounded Rectangle 23"/>
          <p:cNvSpPr/>
          <p:nvPr/>
        </p:nvSpPr>
        <p:spPr>
          <a:xfrm>
            <a:off x="3938587" y="4038600"/>
            <a:ext cx="153411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2" name="Rounded Rectangle 23"/>
          <p:cNvSpPr/>
          <p:nvPr/>
        </p:nvSpPr>
        <p:spPr>
          <a:xfrm>
            <a:off x="6681787" y="3810000"/>
            <a:ext cx="533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4103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15.  Use the India Ministry of Statistics to calculate the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to 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br>
              <a:rPr lang="en-IN" sz="1600" dirty="0">
                <a:solidFill>
                  <a:schemeClr val="bg1"/>
                </a:solidFill>
              </a:rPr>
            </a:br>
            <a:r>
              <a:rPr lang="en-IN" sz="1600" dirty="0">
                <a:solidFill>
                  <a:schemeClr val="bg1"/>
                </a:solidFill>
              </a:rPr>
              <a:t>See the procedure</a:t>
            </a:r>
            <a:r>
              <a:rPr lang="en-IN" sz="2000" dirty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946" y="3606858"/>
            <a:ext cx="2362200" cy="1038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tx1"/>
                </a:solidFill>
                <a:hlinkClick r:id="rId4"/>
              </a:rPr>
              <a:t>Calculating Direct to Total Labour Ratios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30702" r="23961" b="28805"/>
          <a:stretch/>
        </p:blipFill>
        <p:spPr bwMode="auto">
          <a:xfrm>
            <a:off x="3938586" y="1447800"/>
            <a:ext cx="7772401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7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19431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16. Calculate the DM ratio as percentage of Value of Output (We use this value for Total Sales)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97825"/>
              </p:ext>
            </p:extLst>
          </p:nvPr>
        </p:nvGraphicFramePr>
        <p:xfrm>
          <a:off x="4167187" y="1905000"/>
          <a:ext cx="62611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Materials Consumed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12,882,826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Value of Output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19,197,544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Material (DM)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67.11%</a:t>
                      </a:r>
                      <a:endParaRPr lang="en-US" sz="19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7" y="2724150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4319587" y="2971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17.  Apply the Direct to 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to ‘total compensation’ to obtain an estimate of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cost.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18. Use the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cost to calculate the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90987" y="1676400"/>
            <a:ext cx="6400800" cy="32766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25008"/>
              </p:ext>
            </p:extLst>
          </p:nvPr>
        </p:nvGraphicFramePr>
        <p:xfrm>
          <a:off x="4230687" y="1752600"/>
          <a:ext cx="6261100" cy="2769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Compensation (Philippines Statistic)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11,192,548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Ratio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of Direct to Total Labor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* 41.53%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4,648,100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4,648,100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Income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118,954,297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 % of Total Revenue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3.91%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12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7" y="3962400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4319587" y="4191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43387" y="2819400"/>
            <a:ext cx="61722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490787" y="2743200"/>
            <a:ext cx="17399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871787" y="3943350"/>
            <a:ext cx="1219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1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2373064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19. </a:t>
            </a:r>
            <a:r>
              <a:rPr lang="en-IN" sz="1600" dirty="0">
                <a:solidFill>
                  <a:schemeClr val="bg1"/>
                </a:solidFill>
              </a:rPr>
              <a:t>Calculate MOH by deduction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84029"/>
              </p:ext>
            </p:extLst>
          </p:nvPr>
        </p:nvGraphicFramePr>
        <p:xfrm>
          <a:off x="4167187" y="1905000"/>
          <a:ext cx="62611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Cost</a:t>
                      </a:r>
                      <a:r>
                        <a:rPr lang="en-US" sz="1900" baseline="0" dirty="0">
                          <a:solidFill>
                            <a:srgbClr val="294071"/>
                          </a:solidFill>
                        </a:rPr>
                        <a:t> of Goods Sold (COGS)</a:t>
                      </a:r>
                      <a:endParaRPr lang="en-US" sz="19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77.6%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 </a:t>
                      </a:r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67.11%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600" i="1" dirty="0">
                          <a:solidFill>
                            <a:srgbClr val="294071"/>
                          </a:solidFill>
                        </a:rPr>
                        <a:t>less</a:t>
                      </a:r>
                      <a:r>
                        <a:rPr lang="en-US" sz="1900" baseline="0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294071"/>
                          </a:solidFill>
                        </a:rPr>
                        <a:t>3.91%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9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9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294071"/>
                          </a:solidFill>
                        </a:rPr>
                        <a:t>6.58%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3276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96023" y="2971800"/>
            <a:ext cx="2476500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tx1"/>
                </a:solidFill>
              </a:rPr>
              <a:t>MOH = COGS – DM –DL</a:t>
            </a:r>
          </a:p>
        </p:txBody>
      </p:sp>
      <p:sp>
        <p:nvSpPr>
          <p:cNvPr id="18" name="Minus 17"/>
          <p:cNvSpPr/>
          <p:nvPr/>
        </p:nvSpPr>
        <p:spPr>
          <a:xfrm>
            <a:off x="9272587" y="2743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23"/>
          <p:cNvSpPr/>
          <p:nvPr/>
        </p:nvSpPr>
        <p:spPr>
          <a:xfrm>
            <a:off x="9272587" y="3124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18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50648"/>
              </p:ext>
            </p:extLst>
          </p:nvPr>
        </p:nvGraphicFramePr>
        <p:xfrm>
          <a:off x="2490787" y="2133600"/>
          <a:ext cx="7696200" cy="2857500"/>
        </p:xfrm>
        <a:graphic>
          <a:graphicData uri="http://schemas.openxmlformats.org/drawingml/2006/table">
            <a:tbl>
              <a:tblPr/>
              <a:tblGrid>
                <a:gridCol w="21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67.11%</a:t>
                      </a:r>
                      <a:endParaRPr lang="en-US" sz="11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3.91%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2724" y="2569753"/>
            <a:ext cx="26328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Philippines and India industry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24787" y="356235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companies’ financial data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588140" y="2517327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584116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343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“Plastics product manufacturing”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19</a:t>
            </a:fld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37651"/>
              </p:ext>
            </p:extLst>
          </p:nvPr>
        </p:nvGraphicFramePr>
        <p:xfrm>
          <a:off x="3252787" y="1600200"/>
          <a:ext cx="5486400" cy="1497330"/>
        </p:xfrm>
        <a:graphic>
          <a:graphicData uri="http://schemas.openxmlformats.org/drawingml/2006/table">
            <a:tbl>
              <a:tblPr/>
              <a:tblGrid>
                <a:gridCol w="99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67.11%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E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3.91%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(C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 D)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6.58%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COGS - DM - DL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Total - COGS - 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B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40629"/>
              </p:ext>
            </p:extLst>
          </p:nvPr>
        </p:nvGraphicFramePr>
        <p:xfrm>
          <a:off x="2033587" y="3657600"/>
          <a:ext cx="9144000" cy="2209800"/>
        </p:xfrm>
        <a:graphic>
          <a:graphicData uri="http://schemas.openxmlformats.org/drawingml/2006/table">
            <a:tbl>
              <a:tblPr/>
              <a:tblGrid>
                <a:gridCol w="37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SUMMARY OF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Data point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Source</a:t>
                      </a:r>
                    </a:p>
                  </a:txBody>
                  <a:tcPr marL="18288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67.11%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Profit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Before 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representative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Compensation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11,192,548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Philippines Business and  Industry: PSIC C222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Direct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Labor / Total Labor ratio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41.53%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India Ministry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of Statistics: NIC Code  C2220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Materials Consumed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12,882,826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India Ministry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of Statistics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: NIC 2220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Output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19,197,544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India Ministry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of Statistics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: NIC 2220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Income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118,954,297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Philippines Business and  Industry: PSIC C222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94474C-B72D-451D-82D7-33B73A526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6" t="8172" r="13616" b="5089"/>
          <a:stretch/>
        </p:blipFill>
        <p:spPr>
          <a:xfrm>
            <a:off x="3862387" y="1447800"/>
            <a:ext cx="7239000" cy="4796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Enter the keyword to search for the code and select ‘search’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Select the code that best matches the product or service and record for later use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02630" y="1905000"/>
            <a:ext cx="2209800" cy="816266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hlinkClick r:id="rId3"/>
              </a:rPr>
              <a:t>https://psa.gov.ph/classification/psic/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719387" y="3505200"/>
            <a:ext cx="6248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rot="10800000" flipV="1">
            <a:off x="8586787" y="3587750"/>
            <a:ext cx="1911350" cy="1670050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62387" y="5181600"/>
            <a:ext cx="4724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80915"/>
              </p:ext>
            </p:extLst>
          </p:nvPr>
        </p:nvGraphicFramePr>
        <p:xfrm>
          <a:off x="3938587" y="17145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National Statistics office of the Philippines: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Financial data of companies can be found at: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i="1" dirty="0">
                <a:solidFill>
                  <a:schemeClr val="bg1"/>
                </a:solidFill>
              </a:rPr>
              <a:t>‘Additionally, we will use Economic  Statistics from India as a proxy to help estimate DL &amp; DM  ratios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8053387" y="2057400"/>
            <a:ext cx="3086101" cy="102194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National Statistics Office of the Philippines; Government of India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3505200"/>
            <a:ext cx="3086101" cy="10073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Financial reports of companies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907892" y="3352800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907892" y="2202099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4434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33085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06768" y="2218033"/>
            <a:ext cx="2362200" cy="311419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hlinkClick r:id="rId2"/>
              </a:rPr>
              <a:t>https://psa.gov.ph/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1678" y="3687305"/>
            <a:ext cx="2330238" cy="35129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rgbClr val="294071"/>
                </a:solidFill>
                <a:hlinkClick r:id="rId3"/>
              </a:rPr>
              <a:t>www.sec.gov/edgar.shtml</a:t>
            </a:r>
            <a:endParaRPr lang="en-US" sz="1400" dirty="0">
              <a:solidFill>
                <a:srgbClr val="2940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987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use these data sources to express DM, DL, MOH, COGS, GSA &amp; Other Expenses and PBT as </a:t>
            </a:r>
            <a:r>
              <a:rPr lang="en-US" u="sng" dirty="0"/>
              <a:t>ratios</a:t>
            </a:r>
            <a:r>
              <a:rPr lang="en-US" dirty="0"/>
              <a:t>, in the form of percentages of Total Sales.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From each firms’ Income Statement, use multiple year averages to calculate COGS, GSA &amp; Other Expenses and PBT.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Use as many firms as you judge necessary to get an accurate representation of the industry you are modelling.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COGS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6187" y="1649973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34356"/>
              </p:ext>
            </p:extLst>
          </p:nvPr>
        </p:nvGraphicFramePr>
        <p:xfrm>
          <a:off x="4471987" y="2030973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75.5%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74.0%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75.2%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19.1%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18.7%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624387" y="3631173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operating in the Plastics Product Manufacturing Industry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765727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Core Molding Technologies (CMT)*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𝐶𝑂𝐺𝑆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𝐶𝑂𝐺𝑆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Average the ratios of the selected firms to create your industry ratios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38882"/>
              </p:ext>
            </p:extLst>
          </p:nvPr>
        </p:nvGraphicFramePr>
        <p:xfrm>
          <a:off x="4471987" y="2364105"/>
          <a:ext cx="6172199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624387" y="3964305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2135505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Selected firms in Plastics product manufacturing industry*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B84FE3-3136-49F3-91B0-5F8CD7930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4" t="8316" r="13616" b="11541"/>
          <a:stretch/>
        </p:blipFill>
        <p:spPr>
          <a:xfrm>
            <a:off x="3938587" y="1447800"/>
            <a:ext cx="7616728" cy="464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u="sng" dirty="0">
                <a:solidFill>
                  <a:schemeClr val="bg1"/>
                </a:solidFill>
              </a:rPr>
              <a:t>In the Philippines, follow 16 steps to find DM, DL, and MOH.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i="1" dirty="0">
                <a:solidFill>
                  <a:schemeClr val="bg1"/>
                </a:solidFill>
              </a:rPr>
              <a:t>Step: 1</a:t>
            </a: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And select: ‘Statistics 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 Industry  Manufacturing  Annual Survey of Philippine Business and Industry (ASPBI)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’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57187" y="3425784"/>
            <a:ext cx="2641912" cy="384216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rgbClr val="294071"/>
                </a:solidFill>
              </a:rPr>
              <a:t>https://psa.gov.ph/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86387" y="2286001"/>
            <a:ext cx="533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31" name="Straight Arrow Connector 30"/>
          <p:cNvCxnSpPr>
            <a:cxnSpLocks/>
            <a:stCxn id="18" idx="3"/>
          </p:cNvCxnSpPr>
          <p:nvPr/>
        </p:nvCxnSpPr>
        <p:spPr>
          <a:xfrm flipV="1">
            <a:off x="2999099" y="2514600"/>
            <a:ext cx="2387288" cy="1103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H="1">
            <a:off x="4852987" y="2667000"/>
            <a:ext cx="597738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0"/>
          <p:cNvSpPr/>
          <p:nvPr/>
        </p:nvSpPr>
        <p:spPr>
          <a:xfrm>
            <a:off x="4090987" y="3581400"/>
            <a:ext cx="914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6376987" y="3810000"/>
            <a:ext cx="12954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1ABBEFEF-963B-4DF0-AF12-D2DDF7B00E72}"/>
              </a:ext>
            </a:extLst>
          </p:cNvPr>
          <p:cNvSpPr/>
          <p:nvPr/>
        </p:nvSpPr>
        <p:spPr>
          <a:xfrm>
            <a:off x="5233987" y="3733800"/>
            <a:ext cx="914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9116F9-8660-47A6-8DD5-393CE4FB1E31}"/>
              </a:ext>
            </a:extLst>
          </p:cNvPr>
          <p:cNvCxnSpPr>
            <a:cxnSpLocks/>
            <a:stCxn id="19" idx="3"/>
            <a:endCxn id="12" idx="1"/>
          </p:cNvCxnSpPr>
          <p:nvPr/>
        </p:nvCxnSpPr>
        <p:spPr>
          <a:xfrm>
            <a:off x="5005387" y="3733800"/>
            <a:ext cx="228600" cy="1524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3">
            <a:extLst>
              <a:ext uri="{FF2B5EF4-FFF2-40B4-BE49-F238E27FC236}">
                <a16:creationId xmlns:a16="http://schemas.microsoft.com/office/drawing/2014/main" id="{81CF7EA9-FD91-4851-B659-FD07658AB122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>
            <a:off x="6148387" y="3886200"/>
            <a:ext cx="228600" cy="2286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0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599"/>
            <a:ext cx="2776118" cy="449580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Scroll down and click the most recent ‘2017 Annual Survey of Philippine Business and Industry (ASPBI) - Manufacturing Sector : Final Results</a:t>
            </a:r>
            <a:r>
              <a:rPr lang="en-US" sz="1600" dirty="0">
                <a:solidFill>
                  <a:schemeClr val="bg1"/>
                </a:solidFill>
              </a:rPr>
              <a:t>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3. Scroll down to the bottom, and under ‘Attachment’, select ‘Table 1’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2795587" y="2743200"/>
            <a:ext cx="12954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719387" y="4876800"/>
            <a:ext cx="1371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A25AA30-A797-4F73-8A2D-8064F43C4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7" t="32545" r="37903" b="33907"/>
          <a:stretch/>
        </p:blipFill>
        <p:spPr>
          <a:xfrm>
            <a:off x="4090987" y="1447799"/>
            <a:ext cx="7543800" cy="2840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06EEF-FCC8-4E98-82B7-83267DCBC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t="43871" r="37567" b="38208"/>
          <a:stretch/>
        </p:blipFill>
        <p:spPr>
          <a:xfrm>
            <a:off x="4090987" y="4495800"/>
            <a:ext cx="7543800" cy="1229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091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16E11-4E71-4AE7-8E94-0DF0B7DA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" t="26093" r="26760" b="10968"/>
          <a:stretch/>
        </p:blipFill>
        <p:spPr>
          <a:xfrm>
            <a:off x="3557587" y="1524000"/>
            <a:ext cx="8458200" cy="4190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598"/>
            <a:ext cx="2776118" cy="4495802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</a:t>
            </a:r>
            <a:r>
              <a:rPr lang="en-US" sz="1600" dirty="0">
                <a:solidFill>
                  <a:schemeClr val="bg1"/>
                </a:solidFill>
              </a:rPr>
              <a:t>Locate code C222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 Extract Total Income and Compensation,  and store for later use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11" name="Straight Arrow Connector 10"/>
          <p:cNvCxnSpPr>
            <a:cxnSpLocks/>
            <a:endCxn id="16" idx="1"/>
          </p:cNvCxnSpPr>
          <p:nvPr/>
        </p:nvCxnSpPr>
        <p:spPr>
          <a:xfrm>
            <a:off x="2262187" y="2590800"/>
            <a:ext cx="1219200" cy="1255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481387" y="3733800"/>
            <a:ext cx="2290510" cy="225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34387" y="3733800"/>
            <a:ext cx="914400" cy="225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186987" y="2514600"/>
            <a:ext cx="838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8434387" y="2362200"/>
            <a:ext cx="758418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1" name="Rounded Rectangle 16"/>
          <p:cNvSpPr/>
          <p:nvPr/>
        </p:nvSpPr>
        <p:spPr>
          <a:xfrm>
            <a:off x="10186987" y="3733800"/>
            <a:ext cx="914400" cy="225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6. Go to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7. Click on “Microdata </a:t>
            </a:r>
            <a:r>
              <a:rPr lang="en-IN" sz="1600" dirty="0" err="1">
                <a:solidFill>
                  <a:schemeClr val="bg1"/>
                </a:solidFill>
              </a:rPr>
              <a:t>Catalog</a:t>
            </a:r>
            <a:r>
              <a:rPr lang="en-IN" sz="16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8. Search for “Annual Survey of Industries”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E6B1B234-37E4-456D-A422-F35A2B26F088}"/>
              </a:ext>
            </a:extLst>
          </p:cNvPr>
          <p:cNvSpPr/>
          <p:nvPr/>
        </p:nvSpPr>
        <p:spPr>
          <a:xfrm>
            <a:off x="433387" y="1898072"/>
            <a:ext cx="1905000" cy="768927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</a:pPr>
            <a:r>
              <a:rPr lang="en-US" sz="1400" kern="0" dirty="0">
                <a:solidFill>
                  <a:srgbClr val="0A5CA6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http://microdata.gov.in/nada43/index.php/home</a:t>
            </a:r>
            <a:endParaRPr lang="en-US" sz="1400" kern="0" dirty="0">
              <a:solidFill>
                <a:srgbClr val="0A5CA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B65480-6EE1-4CDF-9352-0474886A9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3" t="12187" r="17003" b="33477"/>
          <a:stretch/>
        </p:blipFill>
        <p:spPr>
          <a:xfrm>
            <a:off x="3786187" y="1371600"/>
            <a:ext cx="7543800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ACB7EFDF-4F13-48D9-B047-B99F168A99BA}"/>
              </a:ext>
            </a:extLst>
          </p:cNvPr>
          <p:cNvCxnSpPr>
            <a:cxnSpLocks/>
          </p:cNvCxnSpPr>
          <p:nvPr/>
        </p:nvCxnSpPr>
        <p:spPr>
          <a:xfrm flipV="1">
            <a:off x="2490787" y="2514600"/>
            <a:ext cx="1828800" cy="685800"/>
          </a:xfrm>
          <a:prstGeom prst="bentConnector3">
            <a:avLst>
              <a:gd name="adj1" fmla="val 4892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B96049-6E6E-40D8-9441-6B635D806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4" t="45735" r="17003" b="4560"/>
          <a:stretch/>
        </p:blipFill>
        <p:spPr>
          <a:xfrm>
            <a:off x="3786188" y="3810000"/>
            <a:ext cx="7543799" cy="2654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2" name="Straight Arrow Connector 10">
            <a:extLst>
              <a:ext uri="{FF2B5EF4-FFF2-40B4-BE49-F238E27FC236}">
                <a16:creationId xmlns:a16="http://schemas.microsoft.com/office/drawing/2014/main" id="{6A23EBBE-9C03-42FD-85F8-807F4303863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414587" y="4267200"/>
            <a:ext cx="2209800" cy="12192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77908980-6497-4FE4-91E1-98A115795199}"/>
              </a:ext>
            </a:extLst>
          </p:cNvPr>
          <p:cNvSpPr/>
          <p:nvPr/>
        </p:nvSpPr>
        <p:spPr>
          <a:xfrm>
            <a:off x="4624387" y="5334000"/>
            <a:ext cx="2133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67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20744-6192-4F14-BC55-14A5ED8A9C6B}">
  <ds:schemaRefs>
    <ds:schemaRef ds:uri="b58ae008-966b-4bff-8a7d-37abbecab933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ff8bcfcb-4344-44cf-9f08-daa529b9a53e"/>
  </ds:schemaRefs>
</ds:datastoreItem>
</file>

<file path=customXml/itemProps2.xml><?xml version="1.0" encoding="utf-8"?>
<ds:datastoreItem xmlns:ds="http://schemas.openxmlformats.org/officeDocument/2006/customXml" ds:itemID="{C99AA4E1-E385-4FBE-8080-941BA7876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71D4E-95DE-476D-A3BB-3297135BE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18525</TotalTime>
  <Words>1623</Words>
  <Application>Microsoft Office PowerPoint</Application>
  <PresentationFormat>Custom</PresentationFormat>
  <Paragraphs>466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Cambria</vt:lpstr>
      <vt:lpstr>Cambria Math</vt:lpstr>
      <vt:lpstr>Tahoma</vt:lpstr>
      <vt:lpstr>Wingdings</vt:lpstr>
      <vt:lpstr>Wingdings 2</vt:lpstr>
      <vt:lpstr>Concourse</vt:lpstr>
      <vt:lpstr>How to Build an Industry Cost Profile (ICP) for a product in the Philippines</vt:lpstr>
      <vt:lpstr>Select the Industry Code Based on the Supplier’s Business and Product</vt:lpstr>
      <vt:lpstr>Identify Data Sources for Financial and Manufacturing Information Related to Industry Code</vt:lpstr>
      <vt:lpstr>Use Financial Data to Calculate Ratios for COGS, PBT, GSA &amp; Other</vt:lpstr>
      <vt:lpstr>Use Financial Data to Calculate Ratios for COGS, PBT, GSA &amp; Other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Select the Industry Code Based on the Supplier’s Business and Product</vt:lpstr>
      <vt:lpstr>Select the Industry Code Based on the Supplier’s Business and Product</vt:lpstr>
      <vt:lpstr>Select the Industry Code Based on the Supplier’s Business and Product</vt:lpstr>
      <vt:lpstr>Use Financial and Manufacturing Information  to Calculate Ratios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361</cp:revision>
  <dcterms:created xsi:type="dcterms:W3CDTF">2015-03-30T07:09:58Z</dcterms:created>
  <dcterms:modified xsi:type="dcterms:W3CDTF">2021-02-09T08:46:05Z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